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FFC6C-699D-4687-8172-6BC4C301E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26189-9FC1-464E-BD71-750EEBEDB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7048B-FFA2-42AA-983E-E5CCFA627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86F4E-AA4B-4F14-ADB4-D872C9C45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E172BB-AB14-45E5-93B7-0A4550638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2E45F7-093F-4B01-B644-FE57BB37D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F57ACC-1F62-4B02-BA44-BC83CD221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825C9-BA6F-44A6-9982-5100A6E36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D4718-1122-46EA-A67F-F54E01E0A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58189-5E7C-45BC-B96A-5EEAA4F58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A72DF-3719-446B-A3B2-3617C1833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0410310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春卷项目评价分析报告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项目可持续性评价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项目综合评价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春卷项目是在中国传统文化背景下，以春卷为载体，旨在推广中华美食文化，促进文化交流和旅游产业发展的项目。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随着中国经济的快速发展和国际影响力的提升，越来越多的人对中国文化产生了浓厚的兴趣，春卷项目正是为了满足这种需求而诞生的。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7360" b="2736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在全球化的大背景下，春卷项目也承担着推广中华文化、增强国家软实力的使命。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68" b="786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通过春卷这一具有代表性的中华美食，向国内外推广中华美食文化，增强中华文化的国际影响力。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推广中华美食文化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借助春卷项目，搭建一个文化交流的平台，让国内外友人更好地了解和体验中华文化的魅力，增进中外文化交流。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通过春卷项目的实施，带动旅游产业的发展，提高旅游业的收入和就业机会。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推动旅游产业发展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春卷推广活动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通过各种渠道和平台推广春卷，包括线上和线下活动、媒体宣传等，提高春卷的知名度和美誉度。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春卷制作技能培训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面向国内外学员开展春卷制作技能培训，让他们掌握制作春卷的技巧和配方。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春卷文化展览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举办春卷文化展览，展示春卷的历史、文化和制作过程，让观众深入了解春卷的文化内涵。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项目实施过程评价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实施过程概况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实施地点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实施内容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XX省XX市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按照项目计划，完成春卷的生产、销售和推广工作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实施时间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实施人员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实施方式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XXXX年XX月至XXXX年XX月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项目组全体成员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采用合作模式，与当地供应商和销售渠道进行合作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优化原材料采购渠道，降低成本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销售渠道有限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开拓线上销售渠道，增加销售量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品牌知名度不高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加大宣传力度，提高品牌知名度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实施过程中的问题与解决方案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产品质量得到消费者认可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实施过程的亮点与成功经验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亮点1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严格控制原材料质量，确保产品口感和品质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成功经验1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线上销售取得良好业绩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亮点2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积极开展网络营销，提高产品曝光率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成功经验2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合作模式取得突破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亮点3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与当地供应商和销售渠道建立长期合作关系，实现共赢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成功经验3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项目效果评价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https://d.book118.com/326004103103010033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2024-09-01T22:52:57.689</cp:lastPrinted>
  <dcterms:created xsi:type="dcterms:W3CDTF">2024-09-01T14:52:57Z</dcterms:created>
  <dcterms:modified xsi:type="dcterms:W3CDTF">2024-09-01T14:52:59Z</dcterms:modified>
</cp:coreProperties>
</file>