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6D5E2D-F831-4B36-B008-72F90C7A3B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84E463-A21F-4477-B2C7-8EE3E63825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DAC03B-1582-4694-B028-CE65216C37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6F8B77-1B46-49DF-85E4-64D9796025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1ABE373-7553-49EB-B834-78E428CA0D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91C8EC4-60E6-4C62-BAC8-ABDD0242D2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E349437-55DB-4E27-825D-49485F8B1F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09E115-2A7F-49C7-A3FA-DC3D759C10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22B6D3-2F55-4EDE-91DD-5E2C378F4C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80D334-6BDF-4ECE-A99A-B5EC7FB0F5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8CED0A-8101-48BF-BCA9-0387F12680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6005210044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危险化学品储存与使用安全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危险化学品概述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储存设施及要求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储存管理规范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使用安全操作规程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应急处理措施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培训教育与宣传普及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危险化学品概述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根据危险化学品的性质和危害程度，可将其分为爆炸品、压缩气体和液化气体、易燃液体、易燃固体、自燃物品和遇湿易燃物品、氧化剂和有机过氧化物、毒害品和感染性物品、放射性物品、腐蚀品等类别。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危险化学品是指具有毒害、腐蚀、爆炸、燃烧、助燃等性质，对人体、设施、环境具有危害的剧毒化学品和其他化学品。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268" r="2826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4292" r="3429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9448" r="2944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危险化学品具有易燃、易爆、有毒、有害、腐蚀等危险特性，可能引发火灾、爆炸、中毒、窒息、灼伤等事故。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危险特性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危险化学品事故可能造成人员伤亡、财产损失和环境污染等严重后果，对社会稳定和经济发展产生不良影响。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危害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危险特性及危害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《危险化学品安全管理条例》等法规对危险化学品的生产、储存、使用、运输等环节进行了严格规定。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《常用危险化学品的分类及标志》、《危险货物分类和品名编号》等标准对危险化学品的分类、标志、包装、运输等方面制定了具体规范。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相关法规与标准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储存设施及要求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场所选择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布局规划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安全通道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4333" r="4333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8889" r="8889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556" r="5556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储存场所选择与布局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应远离人口密集区、重要设施和环境保护目标，选择地势平坦、开阔、不易积水的场地。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储存区域应合理规划布局，根据危险化学品的种类、性质、危险程度等因素进行分类储存，保持安全距离。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设置明显的安全通道，确保人员疏散和应急救援的顺利进行。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建筑设计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储存设施的建筑设计应符合相关标准规范，采用防火、防爆、耐腐蚀等特殊要求的建筑材料。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通风与照明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设施内应设置良好的通风和照明系统，确保空气流通，防止有毒有害气体积聚，同时提供足够的照明强度。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安全标识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在储存设施的显著位置设置安全标识，标明危险化学品的名称、性质、危险等级、灭火方法等关键信息。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储存设施设计与建设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防火措施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防爆措施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防泄漏措施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个人防护措施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安全防护措施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储存设施内应配备相应的消防设施，如灭火器、灭火毯等，并定期进行检查和维护保养。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对于易燃易爆的危险化学品，应采取防爆措施，如安装防爆电器、设置防爆门等。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工作人员在进入储存设施前应佩戴个人防护用品，如防护服、防护眼镜、防毒面具等，确保个人安全。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储存设施应采取有效的防泄漏措施，如设置围堰、配备泄漏应急处理装置等，防止危险化学品泄漏对环境造成污染。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储存管理规范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登记要求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对验收合格的危险化学品进行详细登记，记录其入库日期、存放位置、数量、品名、规格等信息，并保留相关单据和资料。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不合格品处理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对于验收不合格的危险化学品，应立即进行隔离并标识，按照相关规定进行处理，防止误用或混放。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验收程序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所有入库的危险化学品必须经过严格的验收程序，包括核对品名、数量、规格、包装等，确保与采购订单和运输单据一致。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入库验收与登记制度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标识管理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在存放危险化学品的区域或容器上设置明显的标识，标明品名、规格、数量、危险性质、防护措施等信息。标识应清晰、醒目、不易脱落。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分类存放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根据危险化学品的性质、危险程度和存放要求，对其进行分类存放。不同类别、不同性质的危险化学品应分开存放，并保持适当的间距和通道。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安全距离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存放危险化学品的区域应与其他区域保持一定的安全距离，并根据危险化学品的性质设置相应的安全防护设施。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5625" r="1562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t="14292" b="14292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分类存放与标识管理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https://d.book118.com/326005210044010031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2024-08-29T16:10:45.875</cp:lastPrinted>
  <dcterms:created xsi:type="dcterms:W3CDTF">2024-08-29T08:10:45Z</dcterms:created>
  <dcterms:modified xsi:type="dcterms:W3CDTF">2024-08-29T08:10:47Z</dcterms:modified>
</cp:coreProperties>
</file>