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A2C349-4969-4CC8-BB8A-EA63440B6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3416CC-7DD7-47E7-A6A1-C8B789B0C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48B741-997A-47DA-9B4A-6BE5B01C15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71CA9B-2014-4837-BA4E-A83186ECE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3B4161-FE4D-4877-A51A-C28AD8717B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856031-999E-4968-A74B-692B28FE1A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3A1DF5-1DD2-4CFE-8C0E-CBB3F988D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C26B35-6690-4DFE-8022-3F438C910E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7480C4-6FD4-47AE-AABE-A9851AE72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7AA587-9054-4556-A242-9D2CF8D2A3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350BD7-7E84-4EB5-8FFA-A34A610233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6010131003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《信用风险的管理》ppt课件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信用风险概述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信用风险评估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信用风险管理策略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信用风险监控与报告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信用风险案例分析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信用风险概述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指借款人或债务人因各种原因未能按照合同规定履行债务，导致债权人或投资人面临损失的可能性。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信用风险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信用风险的产生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667" r="13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信用风险的度量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由于债务人或借款人的信用状况发生变化，导致其履约能力下降，从而引发信用风险。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通常采用违约概率、违约损失率、风险敞口等指标来度量信用风险的大小。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信用风险的定义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962" r="496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3788" r="1378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信用风险的类型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债务人或借款人无法履行债务，导致债权人或投资人遭受损失的风险。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由于市场价格波动，导致债务人或借款人的履约能力受到影响的风险。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债权人或投资人面临无法及时出售或变现资产的风险。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由于汇率波动，导致债权人或投资人面临损失的风险。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违约风险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市场风险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流动性风险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汇率风险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不确定性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隐蔽性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可控性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信用风险的特点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48" r="1654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7360" r="736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079" r="1207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信用风险的发生和影响程度具有不确定性，难以准确预测。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在债务人或借款人的信用状况发生变化时，往往难以察觉，导致风险积累。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一个借款人或债务人的违约行为可能对其他相关方产生连锁反应，引发系统性风险。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通过合理的风险管理措施，可以降低信用风险的发生概率和影响程度。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信用风险评估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依靠专家对借款人的信用状况进行主观判断，确定信用等级。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利用统计模型对历史数据进行拟合，预测借款人的违约概率。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统计模型法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通过建立数学模型，对借款人的财务状况和信用记录进行量化分析，得出信用评分。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信用评分法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利用机器学习和深度学习算法，对大量数据进行处理和分析，提高信用评估的准确性和效率。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信用风险评估方法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包括资产负债率、流动比率、速动比率等，反映借款人的财务稳健程度。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财务状况指标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信用记录指标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经营状况指标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行业风险指标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包括借款人历史还款记录、逾期次数、违约情况等，反映借款人的信用状况。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包括营业收入、净利润、市场份额等，反映借款人的经营实力和发展潜力。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包括行业发展趋势、政策法规环境、市场竞争状况等，反映借款人所处行业的风险状况。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信用风险评估指标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信用风险评估模型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Z值模型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通过对借款人的财务状况和经营状况进行综合分析，预测借款人的违约概率。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KMV模型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利用股票市场数据和历史违约数据，通过建立概率密度函数，预测借款人的违约概率。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CreditMetrics模型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基于历史数据和统计分析，预测借款人在未来一定期限内的违约概率和损失程度。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Credit Portfolio Vie…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通过对借款人所在行业的风险状况进行分析，预测整个信贷组合的风险状况。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信用风险管理策略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通过避免与信用风险相关的活动来降低风险敞口。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信用风险回避策略是一种主动的风险管理方法，通过避免与高风险借款人或信用评级较低的借款人进行业务往来，以降低信用风险敞口。这种策略通常适用于对信用风险特别敏感的机构或个人。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281" r="212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信用风险管理策略 信用风险回避策略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https://d.book118.com/326010131003010044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2024-09-12T04:14:25.360</cp:lastPrinted>
  <dcterms:created xsi:type="dcterms:W3CDTF">2024-09-11T20:14:25Z</dcterms:created>
  <dcterms:modified xsi:type="dcterms:W3CDTF">2024-09-11T20:14:27Z</dcterms:modified>
</cp:coreProperties>
</file>