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1E2B5-CAF8-48EE-9E9F-799DA0817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FAD31-F9F5-4B32-B345-39E929507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4F271-C8E8-4FC5-B000-1749669FF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F93C4-1ED9-4CF7-82DD-634782AD9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AE6D22-151C-487F-88B7-3EAD19390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286803-2EF8-4AFF-AE8C-2EFDCBB4A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A9B244-05A5-45A8-815B-BCE68D61D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FC5D02-5091-4DEE-9B7D-39400BC73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360B8A-53EC-44A0-8543-8A07534AA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F4314-CF30-4118-B328-2347F5A42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36C1A-94E0-45FA-96F3-94B8E892C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0102410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第10个中国母亲节活动简报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活动筹备与组织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活动内容丰富多彩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参与者反馈与感受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媒体报道与社会影响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经验总结与改进建议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起源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Freeform 233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1" name="AutoShape 231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Freeform 241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9" name="AutoShape 239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Freeform 249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7" name="AutoShape 247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Freeform 257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5" name="AutoShape 255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Freeform 265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3" name="AutoShape 263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Freeform 273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1" name="AutoShape 271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Freeform 281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9" name="AutoShape 279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Freeform 289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7" name="AutoShape 287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Freeform 297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5" name="AutoShape 295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Freeform 305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3" name="AutoShape 303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Freeform 313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1" name="AutoShape 311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Freeform 321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9" name="AutoShape 319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Freeform 329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7" name="AutoShape 327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Freeform 337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5" name="AutoShape 335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Freeform 345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3" name="AutoShape 343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Freeform 353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1" name="AutoShape 351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Freeform 361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9" name="AutoShape 359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Freeform 369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7" name="AutoShape 367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Freeform 377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5" name="AutoShape 375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Freeform 385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2" name="Group 382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3" name="AutoShape 383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4" name="AutoShape 384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中国母亲节起源于对母爱的崇敬和感恩，旨在弘扬中华民族传统美德，表达对母亲的敬爱和感激之情。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中国母亲节的设立，不仅有助于传承和弘扬孝道文化，还能促进家庭和谐，增强社会凝聚力，推动社会文明进步。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中国母亲节起源及意义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32" r="321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996" r="1299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通过举办第10个中国母亲节活动，进一步弘扬母爱精神，提高社会对母亲的关注度和尊重度，营造浓厚的感恩氛围。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让更多人了解中国母亲节的历史和意义，增进亲子之间的感情交流，促进社会和谐与家庭幸福。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期望成果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本次活动目标与期望成果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“感恩母爱，共筑幸福家园”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宣传口号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“母爱无疆，感恩有你”、“浓情五月，感恩母爱”、“母爱似海，深沉而宽广”等。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活动主题及宣传口号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活动筹备与组织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筹备小组成立及分工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筹备小组成立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由5名经验丰富的成员组成，包括活动策划、执行、宣传等方面的人才。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分工明确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各成员根据专长进行分工，分别负责策划、执行、宣传、物资准备和场地布置等工作。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活动定于5月的第二个星期日，即中国母亲节当天，从上午9点至下午4点。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地点选择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活动在市中心的广场举行，交通便利，人流量大，便于吸引更多的参与者。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活动时间、地点安排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物资准备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提前一个月开始采购所需物资，包括宣传资料、鲜花、礼品、音响设备等，确保数量和质量满足活动需求。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场地布置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提前一周进行场地布置，包括搭建舞台、摆放鲜花和礼品、设置音响和照明设备等，营造出温馨、感人的母亲节氛围。同时，考虑到天气因素，还准备了遮阳篷和座椅等便民设施。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物资准备与场地布置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活动内容丰富多彩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邀请了知名作家、心理学家及社会活动家进行主题演讲。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演讲嘉宾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围绕母爱的伟大、无私与奉献，讲述母亲在孩子们成长过程中的重要作用，激发听众对母亲的感恩之情。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演讲过程中，现场观众深受感染，许多人热泪盈眶，共同感受母爱的伟大。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现场氛围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感恩母爱主题演讲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游戏项目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设置了多个亲子互动游戏，如“心有灵犀”、“母子接力”等。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母亲和孩子共同参与，增进亲子之间的感情。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现场效果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游戏环节气氛热烈，欢声笑语不断，母亲和孩子们在游戏中度过了一个快乐的时光。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亲子互动游戏环节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涵盖了母亲节的起源、历史、文化内涵等方面的知识。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活动意义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现场观众积极参与，通过抢答的方式争夺奖品。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通过知识竞赛的形式，让更多人了解母亲节的文化背景，传承中华民族孝亲敬老的传统美德。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母亲节文化知识竞赛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https://d.book118.com/326010241035010034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2024-09-03T06:09:55.721</cp:lastPrinted>
  <dcterms:created xsi:type="dcterms:W3CDTF">2024-09-02T22:09:55Z</dcterms:created>
  <dcterms:modified xsi:type="dcterms:W3CDTF">2024-09-02T22:09:58Z</dcterms:modified>
</cp:coreProperties>
</file>