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1BDB6-7E4E-4528-8DF3-417ED503B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DC89B-E36D-45E3-9499-E110CB7F7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D70A2-4326-43DD-AD7F-E59ADC118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4DE24-B3BE-4CE5-AC3B-125CC6B87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27517C-9257-4F9B-95E9-96436B069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87C297-6112-40CC-8145-0EBFE0A72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7DBD84-9ECC-4CD3-8E9B-063EDA435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54006-86F0-4286-8C27-1D0A6796E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52813-F158-476F-9E16-F574C0D80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F5A27-4046-4D3D-8708-804535BF8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43C3B-47BA-4E42-AB55-88446CD7F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1214102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折扣店员工退货政策与流程培训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退货政策概述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退货流程详解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退货政策中的特殊情况处理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员工在退货过程中的职责与要求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退货政策的优化与改进建议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退货政策概述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退货政策的目的和意义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保障消费者权益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退货政策是消费者权益的重要保障措施，允许消费者在购买后一定期限内无理由退货，确保消费者的购物体验和权益。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完善的退货政策有助于提升品牌形象，展示公司对消费者的尊重和关怀，增强消费者信任。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促进销售增长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合理的退货政策能够减少消费者的购物顾虑，提高购买意愿，从而促进销售增长。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退货政策通常适用于所有在折扣店购买的商品，但某些特殊商品如定制商品、易耗品等可能不适用。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退货政策一般规定在购买后一定期限内，如7天、15天等，超过期限则不予受理。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消费者需要提供有效的购物凭证，如发票、收据等，以证明购买行为和购买时间。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退货政策的适用范围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退货政策的基本原则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无理由退货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消费者在符合退货政策规定的情况下，无需说明理由即可申请退货。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商品完好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消费者申请退货的商品必须保持完好，未经过使用或损坏，且内外包装、配件、赠品等齐全。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价格退还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折扣店在收到退货商品并确认无误后，应按照消费者实际支付的价格进行退款，包括商品原价、折扣、优惠券等。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运费处理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如因商品质量问题或折扣店错误导致的退货，折扣店应承担退货运费；如因消费者个人原因导致的退货，运费由消费者自行承担。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https://d.book118.com/326012141022010102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2024-09-26T20:49:17.456</cp:lastPrinted>
  <dcterms:created xsi:type="dcterms:W3CDTF">2024-09-26T12:49:17Z</dcterms:created>
  <dcterms:modified xsi:type="dcterms:W3CDTF">2024-09-26T12:49:19Z</dcterms:modified>
</cp:coreProperties>
</file>