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1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5CFE2-EE48-4B1A-8307-E2298F8A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2BC54-C30E-4AFD-8FDD-DC04D38EC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06865-8C92-43BF-9774-2BB3D4F47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34A93-EC49-43BE-83B1-BF13CAF56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899E4-AD53-4D09-BED6-AF2EAADA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883DE-B2FC-49AB-8649-0F2B073B0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608DB-3B06-4205-B60F-FDF6141D7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A6F44-1C09-4117-85D0-6382C2851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A64F9-526A-49FF-800E-C87A3B8E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21A40-8BB8-4C81-816E-6431BFE01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0FFF0-2C50-4F91-96B8-B5DF0570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306" r:id="rId2"/>
    <p:sldLayoutId id="2147497307" r:id="rId3"/>
    <p:sldLayoutId id="2147497308" r:id="rId4"/>
    <p:sldLayoutId id="2147497309" r:id="rId5"/>
    <p:sldLayoutId id="2147497310" r:id="rId6"/>
    <p:sldLayoutId id="2147497311" r:id="rId7"/>
    <p:sldLayoutId id="2147497312" r:id="rId8"/>
    <p:sldLayoutId id="2147497313" r:id="rId9"/>
    <p:sldLayoutId id="2147497314" r:id="rId10"/>
    <p:sldLayoutId id="214749731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1310323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政策环境与行业政策利好解读PPT大纲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政策环境概述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行业政策利好解读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企业应对策略与建议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结论与展望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https://d.book118.com/326013103230010055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政策环境与行业政策利好解读PPT大纲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2024-09-23T15:48:39.595</cp:lastPrinted>
  <dcterms:created xsi:type="dcterms:W3CDTF">2024-09-23T07:48:39Z</dcterms:created>
  <dcterms:modified xsi:type="dcterms:W3CDTF">2024-09-23T07:48:41Z</dcterms:modified>
</cp:coreProperties>
</file>