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B28F5-EBD3-484C-89C7-2DE90915D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86029-0509-4FD9-AFD4-32A74A78E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D8050-B2B8-415C-9C6D-DDCB687BB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024E9-ED25-4003-9DED-E206B386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C2F8F-0EB1-4062-9FD8-1210575C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21352-FE67-403C-B54D-805619112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6C7BA-A7D8-44E6-A764-3BF8704C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2BE05-FDCB-45C7-9A51-64C5CD7BD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D2876-F462-484D-84B7-5C307CB73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566CE-2AB3-4F5F-9561-873C60A3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83570-9423-491A-9A26-DA6FED82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14212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创业意识培训理论考核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创业意识的培养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创业理论知识考核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创业实践操作考核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创业成功案例分享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创业是指个人或团队通过发现和抓住机会，创造并实现价值的过程。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创业具有创新性、风险性、自负盈亏、独立自主等特点，需要具备创新思维、市场洞察力、团队协作和资源整合能力等素质。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创业能够为社会创造更多的就业机会，缓解就业压力，促进经济发展。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创业是推动社会创新和发展的重要力量，能够激发社会活力和创造力，促进技术进步和产业升级。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创业过程中需要不断学习和提升个人能力，能够促进个人成长和发展，提高综合素质。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55" r="145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创业的种类与方式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个人或团队独立发现和抓住机会，自主开展经营活动。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加盟已有品牌或连锁经营模式，利用品牌资源和经营模式开展经营活动。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多个成员共同合作，共同出资、共同经营、共担风险。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利用互联网平台开展经营活动，如电商、自媒体等。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自主创业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连锁加盟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团队创业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网络创业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创业意识的培养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创业意识是指个体对创业活动的认知、意愿和态度，是创业行为的前提和基础。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包括创新思维、风险承担、机会识别、资源整合等多个方面，是创业者必须具备的核心素质。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创业意识的概念与内涵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创业意识的内涵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创业意识的概念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95" b="2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通过开设创业教育课程，传授创业知识、培养创业技能，引导学生树立正确的创业意识。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通过组织创业实践活动，如创业计划大赛、创业实训等，让学生在实践中体验创业过程，培养创业意识。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建立导师制度，邀请具有创业经验的企业家或投资人担任导师，为学生提供指导与支持，帮助学生培养创业意识。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导师制度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营造良好的社会氛围，鼓励创新、宽容失败，提高社会对创业活动的认知和支持，从而影响个体的创业意识。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创业意识的培养方法与途径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哈佛大学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哈佛大学通过“哈佛商业计划大赛”等实践活动，帮助学生了解创业过程、培养创业意识，不少获奖者成功创立了企业。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斯坦福大学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斯坦福大学开设了一系列创业课程和项目，鼓励学生创新、实践，培养了众多优秀的创业者。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清华大学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清华大学依托“清华x-lab”等平台，为学生提供创业实训机会，同时邀请知名企业家、投资人进行分享交流，激发学生的创业热情。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250" r="15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创业意识的培养实践与案例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创业理论知识考核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https://d.book118.com/326014212055010050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2024-09-15T12:57:32.441</cp:lastPrinted>
  <dcterms:created xsi:type="dcterms:W3CDTF">2024-09-15T04:57:32Z</dcterms:created>
  <dcterms:modified xsi:type="dcterms:W3CDTF">2024-09-15T04:57:34Z</dcterms:modified>
</cp:coreProperties>
</file>