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9A52E-ACCB-4028-914D-AC50CB9C4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96831-381A-4A16-B005-35BA17B6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F8E0A-D5F8-4A49-B786-2FE47124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D11E6-F5B1-4F65-8AC3-868BE35A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9778E-D033-4AC1-9FB1-05192056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FD34A3-7800-4996-B7C1-56554F077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F9EC0-22E8-4A09-928A-43928705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7820A-A03A-4DA1-ABEC-A7467B9A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6819D-EA06-4C12-AC14-EE362C7D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6229F-F0E8-4521-8167-E1C65F83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74D7-C1FD-4E7B-97CD-E53B2588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2112501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名师培训个人心得体会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实践应用与效果展示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教育改革推动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当前教育改革不断深入，对教师素质提出了更高要求。名师培训作为提升教师专业素养的重要途径，受到广泛关注。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名师培训旨在促进教师的专业发展，提高教育教学能力，培养一批具有创新精神和实践能力的优秀教师。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推动教育教学改革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通过名师的引领和示范，带动更多教师投身教育教学改革，提高教育教学质量。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作为一名教师，我深知专业素养对于教育事业的重要性。参与名师培训，可以接触到先进的教育理念和教学方法，提升自己的专业素养。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拓展教育视野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名师培训汇聚了来自全国各地的优秀教师，与他们交流学习可以拓展自己的教育视野，了解不同地区、不同学校的教育教学实践。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追求教育梦想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我一直追求成为一名优秀的教师，为学生的成长和发展贡献自己的力量。参与名师培训，可以让我更近距离地接触到优秀的教育者和教育资源，为实现自己的教育梦想打下坚实基础。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个人参与动机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名师在授课过程中充满激情，富有感染力，能够激发学员的学习兴趣和动力。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激情四溢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名师的授课思路非常清晰，能够系统地梳理知识要点，帮助学员建立完整的知识体系。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思路清晰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名师善于运用生动的案例和形象的比喻来解释抽象的概念和理论，使学员更容易理解和掌握。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名师授课风格及特点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名师注重实践应用，会结合具体案例进行分析和讲解，提高学员的实际操作能力。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知识面广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名师具有渊博的知识储备，能够在授课过程中旁征博引，为学员提供丰富的知识背景和视野。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深入浅出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名师能够将复杂的专业知识深入浅出地讲解，使学员能够快速领悟和掌握核心要点。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专业知识与技能传授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名师鼓励学员在课堂上积极提问，及时解答学员的疑惑和问题，促进学员对知识的理解和掌握。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鼓励提问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名师会与学员进行互动交流，引导学员发表自己的观点和看法，激发学员的思维活力和创造力。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名师会专门安排答疑环节，针对学员在学习过程中遇到的问题进行集中解答，帮助学员巩固所学知识。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答疑环节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互动交流与答疑环节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通过培训，我对所教学科的专业知识进行了系统化的梳理和巩固，形成了更加完整的知识体系。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专业知识体系化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培训中涉及了多个学科领域的知识，使我能够将不同学科的知识进行有机融合，提升了综合素养。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培训过程中，名师们分享了最新的教育理念和教学方法，让我及时了解到教育领域的前沿动态。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前沿动态把握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知识结构完善与拓展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我深刻体会到了课堂教学中师生互动的重要性，通过设计有趣的教学活动，激发学生的学习兴趣和参与度。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通过观摩名师的课堂教学，我学习到了多种有效的教学方法，如情境教学、合作学习等，丰富了教学手段。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培训中强调了学生的个体差异，我意识到应该针对不同学生的特点采用个性化的教学策略，提高教学效果。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教学方法与策略提升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学生中心理念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培训使我更加明确了学生是教育的主体，教师应该以学生的需求和发展为中心，关注学生的全面成长。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创新精神培养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名师们强调了创新精神的重要性，我意识到在教学中应该注重培养学生的创新意识和实践能力。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终身学习观念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通过培训，我树立了终身学习的观念，意识到作为教师，我应该不断学习和进步，以适应教育发展的要求。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教育理念更新与深化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https://d.book118.com/326021125014010054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2024-09-21T01:10:58.483</cp:lastPrinted>
  <dcterms:created xsi:type="dcterms:W3CDTF">2024-09-20T17:10:58Z</dcterms:created>
  <dcterms:modified xsi:type="dcterms:W3CDTF">2024-09-20T17:11:00Z</dcterms:modified>
</cp:coreProperties>
</file>