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435ADB-889B-430A-A155-7A8EFB7FEB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963B5D-215F-422D-A5BB-E7A24B4BB7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3DC2F7-C233-4964-BB2F-CDBD243589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51E2E2-C54E-44D3-8D16-E6E9FC02C4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7953ED-A62B-4BDF-982C-F0F63C5847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B52EF7-B59E-4C0A-8FEE-45BB6E49E5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40B25AC-E7CF-45B9-A022-046B34A88A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A7122C-B7A3-4542-9988-5D124DAC85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CC8AE4-16DA-4228-AC8B-A659B7BE6D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68A76D-BF75-4246-9CAA-6F475010A3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B7D315-F568-4753-9AF7-2655C36368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6023142243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心理评估与测量：心理咨询机构人员培训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心理评估与测量基本概念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心理咨询机构人员培训需求分析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培训内容与方法设计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培训效果评估及反馈机制建立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心理咨询机构人员培训实践案例分享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未来发展趋势及挑战应对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心理评估与测量基本概念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心理评估是运用心理学的方法和技术，对个体或群体的心理状况、行为表现进行评定，以确定其性质和水平，为心理咨询、治疗、教育等提供依据。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个体或群体的心理特征和行为表现，为制定心理咨询计划和干预措施提供基础；评估心理咨询和治疗的效果，为调整咨询策略和方法提供参考；预测个体或群体在特定情境下的行为反应，为制定预防和干预措施提供依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心理评估定义及目的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包括问卷法、访谈法、观察法、实验法等，根据评估目的和对象的不同选择合适的方法。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常用的心理测量工具有量表、问卷、测验等，如症状自评量表(SCL-90)、明尼苏达多项人格测验(MMPI)、艾森克人格问卷(EPQ)等。这些工具经过科学设计和验证，具有较高的信度和效度。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心理测量方法与工具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心理评估与测量适用于各个年龄段、不同职业和文化背景的人群。在心理咨询机构中，常用于初诊接待、问题澄清、方案制定、效果评估等环节。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心理测量工具时，要遵循标准化的施测程序，确保评估结果的准确性和可靠性；要关注评估对象的隐私权和保密性，避免泄露个人信息；要结合评估结果和临床表现进行综合判断，避免单一依赖测量结果。同时，心理评估与测量只是辅助工具，不能替代专业医生的诊断和治疗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心理咨询机构人员培训需求分析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5424" b="542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专业知识与技能掌握情况分析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心理咨询理论与技术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评估人员是否熟悉并掌握基本的心理咨询理论和技术，如认知行为疗法、人本主义疗法等。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心理评估与测量技能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考察人员是否具备心理评估与测量的基本知识和技能，能否熟练运用各种心理量表和评估工具。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跨学科知识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了解人员在心理学以外的相关领域知识，如社会学、教育学、医学等，以便更好地理解和解决客户问题。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评估人员能否根据提供的案例进行准确的分析和诊断，提出合理的解决方案。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案例分析能力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咨询技巧运用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危机干预能力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观察人员在模拟咨询或实际咨询中运用咨询技巧的能力，如倾听、提问、反馈等。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考察人员在面对危机事件时的应对能力和干预策略，确保客户安全。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实际操作能力评估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评估人员是否具备自我觉察能力，能否在咨询过程中保持客观中立的态度。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4375" b="1437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5792" r="15792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自我觉察能力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要求人员具备强烈的同理心和关爱之心，能够真诚地理解和关心客户。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同理心与关爱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强调人员应遵守职业道德规范，保护客户隐私，维护专业形象。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职业道德素养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个人素质及职业道德要求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培训内容与方法设计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包括心理学基本概念、心理评估与测量的原理和方法等。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333" r="163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基础知识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针对不同领域和级别的心理咨询人员，提供相应的专业知识培训，如临床心理评估、儿童心理评估等。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2000" b="2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强调心理咨询人员的伦理素养和法律责任，确保在实践过程中遵循相关规范。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伦理与法律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理论知识体系构建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测量技能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教授各种心理测量工具的使用方法和注意事项，如量表、问卷等，并进行实际操作练习。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评估技能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通过角色扮演、模拟情境等方式，培养心理咨询人员在实际操作中运用心理评估与测量技能的能力。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反馈技能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培养心理咨询人员向求助者提供准确、客观、有用的反馈信息的能力。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792" r="1679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实践操作技能培养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8083" r="180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专家点评与指导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邀请资深心理咨询专家对学员的案例分析和讨论进行点评和指导，帮助学员提升专业水平。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经典案例分析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选取具有代表性的心理评估与测量案例，进行深入剖析和讨论，提高心理咨询人员的实际操作能力。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小组讨论与分享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鼓励学员分享自己在实践中的经验和教训，促进彼此之间的交流和学习。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案例分析与讨论环节设置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https://d.book118.com/326023142243010053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2024-09-20T21:12:55.787</cp:lastPrinted>
  <dcterms:created xsi:type="dcterms:W3CDTF">2024-09-20T13:12:55Z</dcterms:created>
  <dcterms:modified xsi:type="dcterms:W3CDTF">2024-09-20T13:12:57Z</dcterms:modified>
</cp:coreProperties>
</file>