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14DEF-06CC-41F8-B8A5-25D375BDF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11AA6-5B7E-4D4B-988F-CD3D9E84C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CB583-10DF-4C94-8F84-CCD19397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B4533-9EF4-456A-BB2D-C1EC0C4C8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3E979-DEB5-426F-85D8-5C26CFC6F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C7067F-3730-4071-A382-17048151F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EED84F-A358-4522-B504-8C835FE22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E33C4-22E7-4BA2-AF75-4072B2E56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97666-838D-4CFC-9247-71CB6AA75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A488C-2749-4A99-ADFC-158FB20FC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2AD90-4917-4128-B417-6BB9C9552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23235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动画镜头分析课件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动画镜头基础知识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动画镜头分析方法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动画镜头在影片中的应用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动画镜头的创作技巧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动画镜头案例分析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动画镜头的发展趋势与展望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动画镜头基础知识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动画镜头是指构成动画影片的基本单位，通过镜头的组合与剪辑，形成完整的动画故事。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根据不同的分类标准，动画镜头可分为不同类型，如根据景别可分为远景、中景、近景、特写等；根据拍摄角度可分为平拍、仰拍、俯拍等；根据运动方式可分为推镜头、拉镜头、摇镜头、移镜头等。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动画镜头的定义与分类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画面构图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色彩与调色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灯光与阴影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音效与音乐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动画镜头的基本要素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481" r="348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942" r="249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748" b="147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692" r="69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通过合理的画面布局，突出主题，引导观众的视觉焦点。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运用色彩心理学原理，通过色彩的搭配与调色，营造情感氛围，增强视觉冲击力。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利用灯光与阴影的明暗对比，突出画面层次感，增强立体感。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配合音效与音乐，增强动画镜头的表现力，引导观众的情感共鸣。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现代动画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随着计算机技术的发展，三维动画、定格动画等形式逐渐兴起，动画镜头的表现力更加丰富多样。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随着科技的进步，动画镜头将更加注重创新与个性化，为观众带来更加独特的视觉体验。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早期动画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以简单的手绘动画为主，镜头表现形式单一。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932" r="493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动画镜头的历史与发展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动画镜头分析方法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镜头语言分析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通过对动画中镜头的语言特征进行分析，理解镜头的表达方式和意义。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分析镜头的角度、景别、视点、视距等语言特征，理解每个镜头的构图特点和表达重点，探究镜头的语言风格和叙事手法。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通过对动画中镜头的节奏变化进行分析，理解镜头的动态效果和情感表达。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分析镜头的切换速度、镜头时长、镜头间的衔接等节奏要素，理解镜头的动态效果和情感表达，探究镜头的节奏变化对观众心理的影响。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镜头节奏分析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92" b="97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通过对动画中镜头的构图进行分析，理解镜头的画面构成和视觉效果。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分析镜头的画面布局、元素分布、色彩搭配等构图要素，理解镜头的视觉效果和画面美感，探究镜头的构图技巧和艺术风格。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镜头构图分析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https://d.book118.com/326023235111010032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2024-08-31T11:58:06.710</cp:lastPrinted>
  <dcterms:created xsi:type="dcterms:W3CDTF">2024-08-31T03:58:06Z</dcterms:created>
  <dcterms:modified xsi:type="dcterms:W3CDTF">2024-08-31T03:58:08Z</dcterms:modified>
</cp:coreProperties>
</file>