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EC8A3-EFAC-4070-A7FC-E0BDDCF8D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B82CD-7479-4475-9A61-590EDF9B8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EBEEA-7512-4B05-B032-D3D502677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61A5E-7929-4439-98F0-BE64C308A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120DE4-9ECD-4133-8854-D2B1E86B0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46AAA2-5142-4C0B-B56F-197F76FB0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0B1D66-C47E-45ED-9663-EA2EFEDF9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79CB5-A96C-4B7B-B39A-D3D5C4E01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A801E-FFE2-45A8-9F52-1375F5F05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6893A-BE6B-43D8-9AED-8F53A97BF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804E9-2768-4A23-9232-5A503DEF6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31201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党总支分析评议阶段汇报材料工作报告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党总支工作概述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分析评议阶段工作进展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党总支工作存在的问题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通过分析评议阶段的工作，进一步加强党的建设，促进党的路线方针政策在基层的深入贯彻落实。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深入贯彻落实党的路线方针政策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通过对基层党组织工作的分析评议，发现问题，提出改进措施，推动基层党组织建设全面加强。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推动基层党组织建设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通过对党员的分析评议，帮助党员认识自身不足，提高党员素质和能力，发挥党员的先锋模范作用。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提高党员素质和能力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包括党总支的组织建设、思想建设、作风建设等方面的工作情况。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党总支工作总体情况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党员队伍状况分析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基层党组织建设情况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群众反映和意见建议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对党员队伍的结构、素质、能力等方面进行深入分析，了解党员队伍的优势和不足。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对基层党组织的设置、组织生活、党员教育管理等方面的工作进行汇报。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收集群众对党总支工作的反映和意见建议，为改进工作提供参考。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党总支工作概述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负责全面领导党总支工作，召集和主持党总支会议，组织学习党的路线、方针、政策。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党总支书记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党总支副书记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党总支委员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协助书记工作，分管组织、宣传、纪检等工作。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包括组织委员、宣传委员、纪检委员等，分别负责党的组织建设、宣传工作和纪律检查工作。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党总支组织架构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530" r="2253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宣传和贯彻执行党的路线、方针、政策，保证监督党和国家的方针政策在本单位的贯彻执行。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政治领导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加强党的组织建设，做好党员发展、教育和管理工作，提高党员素质。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负责本单位思想政治工作和精神文明建设，推动单位文化建设。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思想政治工作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密切联系群众，了解群众诉求，为群众排忧解难。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服务群众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党总支工作职责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06" r="1650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加强党员队伍建设，提高党员政治素质和业务能力，培养一支忠诚干净担当的党员队伍。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党员队伍建设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定期开展组织生活会、民主生活会等党内政治生活，加强党性锻炼和思想政治教育。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组织生活开展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围绕中心工作，发挥党组织的战斗堡垒作用，推动本单位各项工作顺利开展。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服务中心工作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深入了解群众需求，积极为群众办实事、解难事，提高群众满意度和获得感。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群众工作成效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党总支工作成果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分析评议阶段工作进展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明确分析评议工作的目标、任务、时间表和责任人，确保工作有序进行。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组织学习培训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组织党员干部深入学习相关文件和会议精神，提高思想认识和分析评议能力。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开展调查研究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通过问卷调查、座谈会等方式，广泛收集党员、群众的意见和建议，为分析评议工作提供依据。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分析评议工作准备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组织召开党总支专题会议，对分析评议工作进行动员部署，明确工作要求。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召开专题会议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党总支书记与班子成员、党员之间开展谈心谈话，深入了解思想动态和工作情况。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开展谈心谈话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根据调查研究和谈心谈话情况，撰写分析报告，客观反映党总支工作情况和存在问题。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撰写分析报告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分析评议工作实施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https://d.book118.com/326031201120010040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2024-09-06T21:43:53.390</cp:lastPrinted>
  <dcterms:created xsi:type="dcterms:W3CDTF">2024-09-06T13:43:53Z</dcterms:created>
  <dcterms:modified xsi:type="dcterms:W3CDTF">2024-09-06T13:43:55Z</dcterms:modified>
</cp:coreProperties>
</file>