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7EAB0-1560-4BD0-A8DB-EAD139709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0CCF6-9FC6-4BF7-9812-17FB72DC7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58BE2-2467-432F-A63E-25015CD78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32768-E7C0-49F9-9EF7-84DE4F72C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AD6B26-779D-47D2-9140-0C9330736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D81D6-82A2-4BDD-919E-2035B3B55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232272-BB72-4AD3-A748-09787E0B3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7F681-E20B-40AE-97F3-D3A57E69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E6E61E-B069-4B4E-A919-47F8162FE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09547-296A-453A-84D5-BC272E4CC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BA2A1-8803-454F-8DFC-D55CF158B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321001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双重预防机制实施方案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双重预防机制实施案例分享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传统安全管理模式局限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传统安全管理模式侧重事后处理，难以有效预防事故的发生。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双重预防机制的提出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为解决上述问题，双重预防机制应运而生，成为安全生产领域的重要改革措施。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当前安全生产形势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随着工业化进程的加速，安全生产事故频发，给人民生命财产安全带来严重威胁。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构建风险分级管控和隐患排查治理双重预防机制，有效遏制重特大事故发生，保障人民群众生命财产安全。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提升企业安全管理水平，推动安全生产形势持续稳定好转，为经济社会发展营造良好安全环境。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通过收集数据、分析资料等方式，全面识别企业存在的危险源和风险因素。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根据危险源和风险因素的性质和可能导致的后果，进行定性和定量评估，确定风险等级。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针对不同风险等级，采取相应的管控措施，如制定管理方案、加强监测监控等，以降低或消除风险。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隐患治理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根据隐患评估结果，采取相应的整改措施，如立即整改、限期整改等，消除或降低隐患的危害。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通过定期或不定期的检查、评估，发现企业存在的各类隐患。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对发现的隐患进行评估，确定其危害程度和整改难度。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隐患排查治理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双重预防机制的关系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相互关联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风险分级管控和隐患排查治理是相互关联、相互促进的。风险分级管控为隐患排查治理提供指导，隐患排查治理则是风险分级管控的重要补充和具体落实。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相互补充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风险分级管控侧重于从源头上预防事故的发生，而隐患排查治理则更注重对已经存在的事故隐患进行整改，两者相互补充，共同构成企业安全生产的重要保障。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风险分级管控实施步骤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对企业的生产过程、设施设备、作业环境等进行全面分析，找出可能引发事故的危险源。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根据危险源的性质和可能导致的后果，将危险源分为重大、较大、一般和低风险等级别，并制定相应的管理措施。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选择评价方法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根据危险源的特点和企业的实际情况，选择适合的风险评价方法，如安全检查表法、风险矩阵法等。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确定风险等级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根据评价结果，确定危险源的风险等级，为制定风险控制措施提供依据。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风险评价方法与分级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制定控制措施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针对不同风险等级的危险源，制定相应的风险控制措施，包括工程技术措施、管理措施和应急措施等。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实施控制措施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按照制定的控制措施，逐一落实并监督执行，确保各项措施的有效性。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根据实际情况和事故案例，对双重预防机制进行持续改进，不断完善风险分级管控体系。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隐患排查治理实施步骤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根据企业实际情况，确定需要排查的范围和对象，包括生产工艺、设备设施、作业环境、人员行为等方面。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确定排查范围和对象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根据排查范围和对象，制定详细的排查计划，包括排查时间、排查人员、排查方法等。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制定具体的排查标准，明确哪些情况属于隐患，哪些情况属于一般问题，以便进行分类处理。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确定排查标准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隐患排查工作策划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https://d.book118.com/326032100111010034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2024-09-03T14:18:19.930</cp:lastPrinted>
  <dcterms:created xsi:type="dcterms:W3CDTF">2024-09-03T06:18:19Z</dcterms:created>
  <dcterms:modified xsi:type="dcterms:W3CDTF">2024-09-03T06:18:22Z</dcterms:modified>
</cp:coreProperties>
</file>