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5CC34-5BAE-44D6-9D6E-6F5DF2C21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D5427-3501-4D6D-8BFB-87F231A53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67D0F-9E07-4F74-8927-1D6BB35B0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D3BD9-44FE-469F-A9F7-5A65E8076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137DB3-9D34-4FD9-9250-5BC26A378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B4C6C3-6082-4646-88EE-91BA3CD58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2A3004-8FBB-4AD6-A812-294D300E0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1C137-D216-4AAB-BCE9-FD5EB8FE1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E881D-C7F6-4AAB-94EB-4A8EFEC32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03E42-26D7-48AD-A881-A8F4795E0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038B7-DEFB-4C1F-99AB-31928AE96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330302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pdgfra基因突变在食管腺癌中的表达及其临床价值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PDGFRA基因突变在食管腺癌中的表达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PDGFRA基因突变在食管腺癌中的临床价值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食管腺癌是一种常见的消化道恶性肿瘤，近年来发病率呈上升趋势。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PDGFRA基因突变与多种肿瘤的发生、发展密切相关，但在食管腺癌中的研究尚不深入。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探讨PDGFRA基因突变在食管腺癌中的表达情况。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分析PDGFRA基因突变与食管腺癌临床病理特征及预后的关系。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为食管腺癌的精准治疗提供理论依据。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PDGFRA基因是血小板衍生生长因子受体α的基因，属于酪氨酸激酶受体家族。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PDGFRA基因主要在肿瘤细胞中表达，对肿瘤细胞的增殖、迁移和血管生成具有重要作用。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点突变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PDGFRA基因中的单个碱基发生改变，导致基因编码的蛋白质结构或功能改变。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插入或缺失突变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PDGFRA基因中插入或缺失部分碱基，导致基因编码的蛋白质结构或功能异常。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PDGFRA基因突变在食管腺癌中较为常见，与肿瘤的发生、发展和预后密切相关。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PDGFRA基因突变可以导致肿瘤细胞对PDGF信号通路的异常激活，促进肿瘤细胞的增殖、迁移和血管生成。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63" r="17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PDGFRA基因突变与食管腺癌的关系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PDGFRA基因突变在食管腺癌中的表达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https://d.book118.com/326033030205010050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2024-09-16T04:40:01.697</cp:lastPrinted>
  <dcterms:created xsi:type="dcterms:W3CDTF">2024-09-15T20:40:01Z</dcterms:created>
  <dcterms:modified xsi:type="dcterms:W3CDTF">2024-09-15T20:40:03Z</dcterms:modified>
</cp:coreProperties>
</file>