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2.png" /><Relationship Id="rId3" Type="http://schemas.openxmlformats.org/officeDocument/2006/relationships/image" Target="../media/image4.png" /><Relationship Id="rId4"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5BD995-4F64-409E-B6E4-E4F8F9942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CB5F6A-2228-4F87-84DD-387AAE2CF0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271D6F-2137-4A79-B52E-A47132B332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B99D55-A1B4-440D-BF2D-94CE1D1D1A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BE4D8C-CB5D-422D-A208-0EFCBEC7F1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750FC6-8703-4404-9720-F86E7E9272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A2FA83-9CDC-4950-BE8E-EE50AA750F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21EA19-DC74-420B-BA8C-E98C696F5A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F65FF8-EAEB-4C30-942E-9F835250B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43D40F-D13A-4590-8B05-1C6CF1FBD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69A736-B3E1-4980-9E8E-F235EAC2F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876" y="2125980"/>
            <a:ext cx="10368598" cy="1440180"/>
          </a:xfrm>
          <a:prstGeom prst="rect">
            <a:avLst/>
          </a:prstGeom>
        </p:spPr>
        <p:txBody>
          <a:bodyPr wrap="square" lIns="0" tIns="0" rIns="0" bIns="0">
            <a:spAutoFit/>
          </a:bodyPr>
          <a:lstStyle>
            <a:lvl1pPr>
              <a:defRPr/>
            </a:lvl1pPr>
          </a:lstStyle>
          <a:p/>
        </p:txBody>
      </p:sp>
      <p:sp>
        <p:nvSpPr>
          <p:cNvPr id="3" name="Holder 3"/>
          <p:cNvSpPr>
            <a:spLocks noGrp="1"/>
          </p:cNvSpPr>
          <p:nvPr>
            <p:ph type="subTitle" idx="4"/>
          </p:nvPr>
        </p:nvSpPr>
        <p:spPr>
          <a:xfrm>
            <a:off x="1829752" y="3840480"/>
            <a:ext cx="8538845"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000" b="0" i="0">
                <a:solidFill>
                  <a:srgbClr val="404040"/>
                </a:solidFill>
                <a:latin typeface="微软雅黑" panose="020b0503020204020204" charset="-122"/>
                <a:cs typeface="微软雅黑" panose="020b0503020204020204" charset="-122"/>
              </a:defRPr>
            </a:lvl1pPr>
          </a:lstStyle>
          <a:p>
            <a:pPr marL="86360">
              <a:lnSpc>
                <a:spcPct val="100000"/>
              </a:lnSpc>
              <a:spcBef>
                <a:spcPts val="150"/>
              </a:spcBef>
            </a:pPr>
            <a:r>
              <a:rPr/>
              <a:t>第</a:t>
            </a:r>
            <a:fld id="{81D60167-4931-47E6-BA6A-407CBD079E47}" type="slidenum">
              <a:rPr spc="-5"/>
              <a:t/>
            </a:fld>
            <a:r>
              <a:rPr spc="-5"/>
              <a:t>页</a:t>
            </a:r>
            <a:endParaRPr spc="-5"/>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800" b="1" i="0">
                <a:solidFill>
                  <a:schemeClr val="bg1"/>
                </a:solidFill>
                <a:latin typeface="黑体" panose="02010609060101010101" charset="-122"/>
                <a:cs typeface="黑体" panose="02010609060101010101" charset="-122"/>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000" b="0" i="0">
                <a:solidFill>
                  <a:srgbClr val="404040"/>
                </a:solidFill>
                <a:latin typeface="微软雅黑" panose="020b0503020204020204" charset="-122"/>
                <a:cs typeface="微软雅黑" panose="020b0503020204020204" charset="-122"/>
              </a:defRPr>
            </a:lvl1pPr>
          </a:lstStyle>
          <a:p>
            <a:pPr marL="86360">
              <a:lnSpc>
                <a:spcPct val="100000"/>
              </a:lnSpc>
              <a:spcBef>
                <a:spcPts val="150"/>
              </a:spcBef>
            </a:pPr>
            <a:r>
              <a:rPr/>
              <a:t>第</a:t>
            </a:r>
            <a:fld id="{81D60167-4931-47E6-BA6A-407CBD079E47}" type="slidenum">
              <a:rPr spc="-5"/>
              <a:t/>
            </a:fld>
            <a:r>
              <a:rPr spc="-5"/>
              <a:t>页</a:t>
            </a:r>
            <a:endParaRPr spc="-5"/>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sp>
        <p:nvSpPr>
          <p:cNvPr id="16" name="bk object 16"/>
          <p:cNvSpPr/>
          <p:nvPr/>
        </p:nvSpPr>
        <p:spPr>
          <a:xfrm>
            <a:off x="0" y="269747"/>
            <a:ext cx="332740" cy="341630"/>
          </a:xfrm>
          <a:custGeom>
            <a:rect l="l" t="t" r="r" b="b"/>
            <a:pathLst>
              <a:path w="332740" h="341630">
                <a:moveTo>
                  <a:pt x="0" y="0"/>
                </a:moveTo>
                <a:lnTo>
                  <a:pt x="332232" y="0"/>
                </a:lnTo>
                <a:lnTo>
                  <a:pt x="332232" y="341375"/>
                </a:lnTo>
                <a:lnTo>
                  <a:pt x="0" y="341375"/>
                </a:lnTo>
                <a:lnTo>
                  <a:pt x="0" y="0"/>
                </a:lnTo>
                <a:close/>
              </a:path>
            </a:pathLst>
          </a:custGeom>
          <a:solidFill>
            <a:srgbClr val="E8340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bk object 17"/>
          <p:cNvSpPr/>
          <p:nvPr/>
        </p:nvSpPr>
        <p:spPr>
          <a:xfrm>
            <a:off x="10949940" y="132588"/>
            <a:ext cx="1248409" cy="719327"/>
          </a:xfrm>
          <a:prstGeom prst="rect">
            <a:avLst/>
          </a:prstGeom>
          <a:blipFill>
            <a:blip r:embed="rId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bk object 18"/>
          <p:cNvSpPr/>
          <p:nvPr/>
        </p:nvSpPr>
        <p:spPr>
          <a:xfrm>
            <a:off x="411480" y="6237732"/>
            <a:ext cx="1016508" cy="239268"/>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 name="Holder 2"/>
          <p:cNvSpPr>
            <a:spLocks noGrp="1"/>
          </p:cNvSpPr>
          <p:nvPr>
            <p:ph type="title"/>
          </p:nvPr>
        </p:nvSpPr>
        <p:spPr/>
        <p:txBody>
          <a:bodyPr lIns="0" tIns="0" rIns="0" bIns="0"/>
          <a:lstStyle>
            <a:lvl1pPr>
              <a:defRPr sz="4800" b="1" i="0">
                <a:solidFill>
                  <a:schemeClr val="bg1"/>
                </a:solidFill>
                <a:latin typeface="黑体" panose="02010609060101010101" charset="-122"/>
                <a:cs typeface="黑体" panose="02010609060101010101" charset="-122"/>
              </a:defRPr>
            </a:lvl1pPr>
          </a:lstStyle>
          <a:p/>
        </p:txBody>
      </p:sp>
      <p:sp>
        <p:nvSpPr>
          <p:cNvPr id="3" name="Holder 3"/>
          <p:cNvSpPr>
            <a:spLocks noGrp="1"/>
          </p:cNvSpPr>
          <p:nvPr>
            <p:ph sz="half" idx="2"/>
          </p:nvPr>
        </p:nvSpPr>
        <p:spPr>
          <a:xfrm>
            <a:off x="777316" y="1342161"/>
            <a:ext cx="4434840" cy="3683000"/>
          </a:xfrm>
          <a:prstGeom prst="rect">
            <a:avLst/>
          </a:prstGeom>
        </p:spPr>
        <p:txBody>
          <a:bodyPr wrap="square" lIns="0" tIns="0" rIns="0" bIns="0">
            <a:spAutoFit/>
          </a:bodyPr>
          <a:lstStyle>
            <a:lvl1pPr>
              <a:defRPr sz="2000" b="0" i="0">
                <a:solidFill>
                  <a:schemeClr val="tx1"/>
                </a:solidFill>
                <a:latin typeface="微软雅黑" panose="020b0503020204020204" charset="-122"/>
                <a:cs typeface="微软雅黑" panose="020b0503020204020204" charset="-122"/>
              </a:defRPr>
            </a:lvl1pPr>
          </a:lstStyle>
          <a:p/>
        </p:txBody>
      </p:sp>
      <p:sp>
        <p:nvSpPr>
          <p:cNvPr id="4" name="Holder 4"/>
          <p:cNvSpPr>
            <a:spLocks noGrp="1"/>
          </p:cNvSpPr>
          <p:nvPr>
            <p:ph sz="half" idx="3"/>
          </p:nvPr>
        </p:nvSpPr>
        <p:spPr>
          <a:xfrm>
            <a:off x="6282150" y="1577340"/>
            <a:ext cx="5306282"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000" b="0" i="0">
                <a:solidFill>
                  <a:srgbClr val="404040"/>
                </a:solidFill>
                <a:latin typeface="微软雅黑" panose="020b0503020204020204" charset="-122"/>
                <a:cs typeface="微软雅黑" panose="020b0503020204020204" charset="-122"/>
              </a:defRPr>
            </a:lvl1pPr>
          </a:lstStyle>
          <a:p>
            <a:pPr marL="86360">
              <a:lnSpc>
                <a:spcPct val="100000"/>
              </a:lnSpc>
              <a:spcBef>
                <a:spcPts val="150"/>
              </a:spcBef>
            </a:pPr>
            <a:r>
              <a:rPr/>
              <a:t>第</a:t>
            </a:r>
            <a:fld id="{81D60167-4931-47E6-BA6A-407CBD079E47}" type="slidenum">
              <a:rPr spc="-5"/>
              <a:t/>
            </a:fld>
            <a:r>
              <a:rPr spc="-5"/>
              <a:t>页</a:t>
            </a:r>
            <a:endParaRPr spc="-5"/>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12176759" cy="4232149"/>
          </a:xfrm>
          <a:prstGeom prst="rect">
            <a:avLst/>
          </a:prstGeom>
          <a:blipFill>
            <a:blip r:embed="rId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bk object 17"/>
          <p:cNvSpPr/>
          <p:nvPr/>
        </p:nvSpPr>
        <p:spPr>
          <a:xfrm>
            <a:off x="769619" y="5195315"/>
            <a:ext cx="1414272" cy="333756"/>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bk object 18"/>
          <p:cNvSpPr/>
          <p:nvPr/>
        </p:nvSpPr>
        <p:spPr>
          <a:xfrm>
            <a:off x="2354579" y="4953000"/>
            <a:ext cx="1452372" cy="81838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 name="Holder 2"/>
          <p:cNvSpPr>
            <a:spLocks noGrp="1"/>
          </p:cNvSpPr>
          <p:nvPr>
            <p:ph type="title"/>
          </p:nvPr>
        </p:nvSpPr>
        <p:spPr/>
        <p:txBody>
          <a:bodyPr lIns="0" tIns="0" rIns="0" bIns="0"/>
          <a:lstStyle>
            <a:lvl1pPr>
              <a:defRPr sz="4800" b="1" i="0">
                <a:solidFill>
                  <a:schemeClr val="bg1"/>
                </a:solidFill>
                <a:latin typeface="黑体" panose="02010609060101010101" charset="-122"/>
                <a:cs typeface="黑体" panose="02010609060101010101" charset="-122"/>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000" b="0" i="0">
                <a:solidFill>
                  <a:srgbClr val="404040"/>
                </a:solidFill>
                <a:latin typeface="微软雅黑" panose="020b0503020204020204" charset="-122"/>
                <a:cs typeface="微软雅黑" panose="020b0503020204020204" charset="-122"/>
              </a:defRPr>
            </a:lvl1pPr>
          </a:lstStyle>
          <a:p>
            <a:pPr marL="86360">
              <a:lnSpc>
                <a:spcPct val="100000"/>
              </a:lnSpc>
              <a:spcBef>
                <a:spcPts val="150"/>
              </a:spcBef>
            </a:pPr>
            <a:r>
              <a:rPr/>
              <a:t>第</a:t>
            </a:r>
            <a:fld id="{81D60167-4931-47E6-BA6A-407CBD079E47}" type="slidenum">
              <a:rPr spc="-5"/>
              <a:t/>
            </a:fld>
            <a:r>
              <a:rPr spc="-5"/>
              <a:t>页</a:t>
            </a:r>
            <a:endParaRPr spc="-5"/>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000" b="0" i="0">
                <a:solidFill>
                  <a:srgbClr val="404040"/>
                </a:solidFill>
                <a:latin typeface="微软雅黑" panose="020b0503020204020204" charset="-122"/>
                <a:cs typeface="微软雅黑" panose="020b0503020204020204" charset="-122"/>
              </a:defRPr>
            </a:lvl1pPr>
          </a:lstStyle>
          <a:p>
            <a:pPr marL="86360">
              <a:lnSpc>
                <a:spcPct val="100000"/>
              </a:lnSpc>
              <a:spcBef>
                <a:spcPts val="150"/>
              </a:spcBef>
            </a:pPr>
            <a:r>
              <a:rPr/>
              <a:t>第</a:t>
            </a:r>
            <a:fld id="{81D60167-4931-47E6-BA6A-407CBD079E47}" type="slidenum">
              <a:rPr spc="-5"/>
              <a:t/>
            </a:fld>
            <a:r>
              <a:rPr spc="-5"/>
              <a:t>页</a:t>
            </a:r>
            <a:endParaRPr spc="-5"/>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k object 16"/>
          <p:cNvSpPr/>
          <p:nvPr/>
        </p:nvSpPr>
        <p:spPr>
          <a:xfrm>
            <a:off x="0" y="269747"/>
            <a:ext cx="332740" cy="341630"/>
          </a:xfrm>
          <a:custGeom>
            <a:rect l="l" t="t" r="r" b="b"/>
            <a:pathLst>
              <a:path w="332740" h="341630">
                <a:moveTo>
                  <a:pt x="0" y="0"/>
                </a:moveTo>
                <a:lnTo>
                  <a:pt x="332232" y="0"/>
                </a:lnTo>
                <a:lnTo>
                  <a:pt x="332232" y="341375"/>
                </a:lnTo>
                <a:lnTo>
                  <a:pt x="0" y="341375"/>
                </a:lnTo>
                <a:lnTo>
                  <a:pt x="0" y="0"/>
                </a:lnTo>
                <a:close/>
              </a:path>
            </a:pathLst>
          </a:custGeom>
          <a:solidFill>
            <a:srgbClr val="E8340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 name="Holder 2"/>
          <p:cNvSpPr>
            <a:spLocks noGrp="1"/>
          </p:cNvSpPr>
          <p:nvPr>
            <p:ph type="title"/>
          </p:nvPr>
        </p:nvSpPr>
        <p:spPr>
          <a:xfrm>
            <a:off x="830110" y="1165568"/>
            <a:ext cx="7333615" cy="2219960"/>
          </a:xfrm>
          <a:prstGeom prst="rect">
            <a:avLst/>
          </a:prstGeom>
        </p:spPr>
        <p:txBody>
          <a:bodyPr wrap="square" lIns="0" tIns="0" rIns="0" bIns="0">
            <a:spAutoFit/>
          </a:bodyPr>
          <a:lstStyle>
            <a:lvl1pPr>
              <a:defRPr sz="4800" b="1" i="0">
                <a:solidFill>
                  <a:schemeClr val="bg1"/>
                </a:solidFill>
                <a:latin typeface="黑体" panose="02010609060101010101" charset="-122"/>
                <a:cs typeface="黑体" panose="02010609060101010101" charset="-122"/>
              </a:defRPr>
            </a:lvl1pPr>
          </a:lstStyle>
          <a:p/>
        </p:txBody>
      </p:sp>
      <p:sp>
        <p:nvSpPr>
          <p:cNvPr id="3" name="Holder 3"/>
          <p:cNvSpPr>
            <a:spLocks noGrp="1"/>
          </p:cNvSpPr>
          <p:nvPr>
            <p:ph type="body" idx="1"/>
          </p:nvPr>
        </p:nvSpPr>
        <p:spPr>
          <a:xfrm>
            <a:off x="2078202" y="1377246"/>
            <a:ext cx="7455534" cy="2046604"/>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4147439" y="6377940"/>
            <a:ext cx="3903472" cy="342900"/>
          </a:xfrm>
          <a:prstGeom prst="rect">
            <a:avLst/>
          </a:prstGeom>
        </p:spPr>
        <p:txBody>
          <a:bodyPr wrap="square" lIns="0" tIns="0" rIns="0" bIns="0">
            <a:spAutoFit/>
          </a:bodyPr>
          <a:lstStyle>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609917" y="6377940"/>
            <a:ext cx="2805620" cy="342900"/>
          </a:xfrm>
          <a:prstGeom prst="rect">
            <a:avLst/>
          </a:prstGeom>
        </p:spPr>
        <p:txBody>
          <a:bodyPr wrap="square" lIns="0" tIns="0" rIns="0" bIns="0">
            <a:spAutoFit/>
          </a:bodyPr>
          <a:lstStyle>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11611495" y="6560932"/>
            <a:ext cx="427354" cy="192404"/>
          </a:xfrm>
          <a:prstGeom prst="rect">
            <a:avLst/>
          </a:prstGeom>
        </p:spPr>
        <p:txBody>
          <a:bodyPr wrap="square" lIns="0" tIns="0" rIns="0" bIns="0">
            <a:spAutoFit/>
          </a:bodyPr>
          <a:lstStyle>
            <a:lvl1pPr marL="0" algn="l" defTabSz="914400" rtl="0" eaLnBrk="1" latinLnBrk="0" hangingPunct="1">
              <a:defRPr sz="1000" b="0" i="0" kern="1200">
                <a:solidFill>
                  <a:srgbClr val="404040"/>
                </a:solidFill>
                <a:latin typeface="微软雅黑" panose="020b0503020204020204" charset="-122"/>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6360">
              <a:lnSpc>
                <a:spcPct val="100000"/>
              </a:lnSpc>
              <a:spcBef>
                <a:spcPts val="150"/>
              </a:spcBef>
            </a:pPr>
            <a:r>
              <a:rPr/>
              <a:t>第</a:t>
            </a:r>
            <a:fld id="{81D60167-4931-47E6-BA6A-407CBD079E47}" type="slidenum">
              <a:rPr spc="-5"/>
              <a:t/>
            </a:fld>
            <a:r>
              <a:rPr spc="-5"/>
              <a:t>页</a:t>
            </a:r>
            <a:endParaRPr spc="-5"/>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2.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2.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1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1.png" /><Relationship Id="rId11" Type="http://schemas.openxmlformats.org/officeDocument/2006/relationships/image" Target="../media/image22.png" /><Relationship Id="rId12" Type="http://schemas.openxmlformats.org/officeDocument/2006/relationships/image" Target="../media/image23.png" /><Relationship Id="rId13" Type="http://schemas.openxmlformats.org/officeDocument/2006/relationships/image" Target="../media/image24.png" /><Relationship Id="rId14" Type="http://schemas.openxmlformats.org/officeDocument/2006/relationships/image" Target="../media/image25.png" /><Relationship Id="rId15" Type="http://schemas.openxmlformats.org/officeDocument/2006/relationships/image" Target="../media/image26.png" /><Relationship Id="rId16" Type="http://schemas.openxmlformats.org/officeDocument/2006/relationships/image" Target="../media/image27.png" /><Relationship Id="rId17" Type="http://schemas.openxmlformats.org/officeDocument/2006/relationships/image" Target="../media/image28.png" /><Relationship Id="rId18" Type="http://schemas.openxmlformats.org/officeDocument/2006/relationships/image" Target="../media/image29.png" /><Relationship Id="rId2" Type="http://schemas.openxmlformats.org/officeDocument/2006/relationships/image" Target="../media/image14.png" /><Relationship Id="rId3" Type="http://schemas.openxmlformats.org/officeDocument/2006/relationships/image" Target="../media/image2.png" /><Relationship Id="rId4" Type="http://schemas.openxmlformats.org/officeDocument/2006/relationships/image" Target="../media/image15.png" /><Relationship Id="rId5" Type="http://schemas.openxmlformats.org/officeDocument/2006/relationships/image" Target="../media/image16.png" /><Relationship Id="rId6" Type="http://schemas.openxmlformats.org/officeDocument/2006/relationships/image" Target="../media/image17.png" /><Relationship Id="rId7" Type="http://schemas.openxmlformats.org/officeDocument/2006/relationships/image" Target="../media/image18.png" /><Relationship Id="rId8" Type="http://schemas.openxmlformats.org/officeDocument/2006/relationships/image" Target="../media/image19.png" /><Relationship Id="rId9" Type="http://schemas.openxmlformats.org/officeDocument/2006/relationships/image" Target="../media/image2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36.png" /><Relationship Id="rId11" Type="http://schemas.openxmlformats.org/officeDocument/2006/relationships/image" Target="../media/image37.png" /><Relationship Id="rId12" Type="http://schemas.openxmlformats.org/officeDocument/2006/relationships/image" Target="../media/image38.png" /><Relationship Id="rId13" Type="http://schemas.openxmlformats.org/officeDocument/2006/relationships/image" Target="../media/image39.png" /><Relationship Id="rId14" Type="http://schemas.openxmlformats.org/officeDocument/2006/relationships/image" Target="../media/image40.png" /><Relationship Id="rId15" Type="http://schemas.openxmlformats.org/officeDocument/2006/relationships/image" Target="../media/image41.png" /><Relationship Id="rId2" Type="http://schemas.openxmlformats.org/officeDocument/2006/relationships/image" Target="../media/image30.png" /><Relationship Id="rId3" Type="http://schemas.openxmlformats.org/officeDocument/2006/relationships/image" Target="../media/image2.png" /><Relationship Id="rId4" Type="http://schemas.openxmlformats.org/officeDocument/2006/relationships/image" Target="../media/image31.png" /><Relationship Id="rId5" Type="http://schemas.openxmlformats.org/officeDocument/2006/relationships/image" Target="../media/image32.png" /><Relationship Id="rId6" Type="http://schemas.openxmlformats.org/officeDocument/2006/relationships/image" Target="../media/image33.png" /><Relationship Id="rId7" Type="http://schemas.openxmlformats.org/officeDocument/2006/relationships/image" Target="../media/image34.png" /><Relationship Id="rId8" Type="http://schemas.openxmlformats.org/officeDocument/2006/relationships/image" Target="../media/image18.png" /><Relationship Id="rId9" Type="http://schemas.openxmlformats.org/officeDocument/2006/relationships/image" Target="../media/image3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49.png" /><Relationship Id="rId11" Type="http://schemas.openxmlformats.org/officeDocument/2006/relationships/image" Target="../media/image50.png" /><Relationship Id="rId12" Type="http://schemas.openxmlformats.org/officeDocument/2006/relationships/image" Target="../media/image51.png" /><Relationship Id="rId13" Type="http://schemas.openxmlformats.org/officeDocument/2006/relationships/image" Target="../media/image52.png" /><Relationship Id="rId2" Type="http://schemas.openxmlformats.org/officeDocument/2006/relationships/image" Target="../media/image42.png" /><Relationship Id="rId3" Type="http://schemas.openxmlformats.org/officeDocument/2006/relationships/image" Target="../media/image2.png" /><Relationship Id="rId4" Type="http://schemas.openxmlformats.org/officeDocument/2006/relationships/image" Target="../media/image43.png" /><Relationship Id="rId5" Type="http://schemas.openxmlformats.org/officeDocument/2006/relationships/image" Target="../media/image44.png" /><Relationship Id="rId6" Type="http://schemas.openxmlformats.org/officeDocument/2006/relationships/image" Target="../media/image45.png" /><Relationship Id="rId7" Type="http://schemas.openxmlformats.org/officeDocument/2006/relationships/image" Target="../media/image46.png" /><Relationship Id="rId8" Type="http://schemas.openxmlformats.org/officeDocument/2006/relationships/image" Target="../media/image47.png" /><Relationship Id="rId9" Type="http://schemas.openxmlformats.org/officeDocument/2006/relationships/image" Target="../media/image4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60.png" /><Relationship Id="rId11" Type="http://schemas.openxmlformats.org/officeDocument/2006/relationships/image" Target="../media/image61.png" /><Relationship Id="rId12" Type="http://schemas.openxmlformats.org/officeDocument/2006/relationships/image" Target="../media/image62.png" /><Relationship Id="rId2" Type="http://schemas.openxmlformats.org/officeDocument/2006/relationships/image" Target="../media/image53.png" /><Relationship Id="rId3" Type="http://schemas.openxmlformats.org/officeDocument/2006/relationships/image" Target="../media/image2.png" /><Relationship Id="rId4" Type="http://schemas.openxmlformats.org/officeDocument/2006/relationships/image" Target="../media/image54.png" /><Relationship Id="rId5" Type="http://schemas.openxmlformats.org/officeDocument/2006/relationships/image" Target="../media/image55.png" /><Relationship Id="rId6" Type="http://schemas.openxmlformats.org/officeDocument/2006/relationships/image" Target="../media/image56.png" /><Relationship Id="rId7" Type="http://schemas.openxmlformats.org/officeDocument/2006/relationships/image" Target="../media/image57.png" /><Relationship Id="rId8" Type="http://schemas.openxmlformats.org/officeDocument/2006/relationships/image" Target="../media/image58.png" /><Relationship Id="rId9" Type="http://schemas.openxmlformats.org/officeDocument/2006/relationships/image" Target="../media/image59.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0.png" /><Relationship Id="rId11" Type="http://schemas.openxmlformats.org/officeDocument/2006/relationships/image" Target="../media/image71.png" /><Relationship Id="rId12" Type="http://schemas.openxmlformats.org/officeDocument/2006/relationships/image" Target="../media/image72.png" /><Relationship Id="rId2" Type="http://schemas.openxmlformats.org/officeDocument/2006/relationships/image" Target="../media/image63.png" /><Relationship Id="rId3" Type="http://schemas.openxmlformats.org/officeDocument/2006/relationships/image" Target="../media/image2.png" /><Relationship Id="rId4" Type="http://schemas.openxmlformats.org/officeDocument/2006/relationships/image" Target="../media/image64.png" /><Relationship Id="rId5" Type="http://schemas.openxmlformats.org/officeDocument/2006/relationships/image" Target="../media/image65.png" /><Relationship Id="rId6" Type="http://schemas.openxmlformats.org/officeDocument/2006/relationships/image" Target="../media/image66.png" /><Relationship Id="rId7" Type="http://schemas.openxmlformats.org/officeDocument/2006/relationships/image" Target="../media/image67.png" /><Relationship Id="rId8" Type="http://schemas.openxmlformats.org/officeDocument/2006/relationships/image" Target="../media/image68.png" /><Relationship Id="rId9" Type="http://schemas.openxmlformats.org/officeDocument/2006/relationships/image" Target="../media/image69.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3.png" /><Relationship Id="rId3" Type="http://schemas.openxmlformats.org/officeDocument/2006/relationships/image" Target="../media/image2.png" /><Relationship Id="rId4" Type="http://schemas.openxmlformats.org/officeDocument/2006/relationships/image" Target="../media/image74.png" /><Relationship Id="rId5" Type="http://schemas.openxmlformats.org/officeDocument/2006/relationships/image" Target="../media/image75.png" /><Relationship Id="rId6" Type="http://schemas.openxmlformats.org/officeDocument/2006/relationships/image" Target="../media/image76.png" /><Relationship Id="rId7" Type="http://schemas.openxmlformats.org/officeDocument/2006/relationships/image" Target="../media/image77.png" /><Relationship Id="rId8" Type="http://schemas.openxmlformats.org/officeDocument/2006/relationships/image" Target="../media/image7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9.png" /><Relationship Id="rId3" Type="http://schemas.openxmlformats.org/officeDocument/2006/relationships/image" Target="../media/image2.png" /><Relationship Id="rId4" Type="http://schemas.openxmlformats.org/officeDocument/2006/relationships/image" Target="../media/image74.png" /><Relationship Id="rId5" Type="http://schemas.openxmlformats.org/officeDocument/2006/relationships/image" Target="../media/image75.png" /><Relationship Id="rId6" Type="http://schemas.openxmlformats.org/officeDocument/2006/relationships/image" Target="../media/image76.png" /><Relationship Id="rId7" Type="http://schemas.openxmlformats.org/officeDocument/2006/relationships/image" Target="../media/image77.png" /><Relationship Id="rId8" Type="http://schemas.openxmlformats.org/officeDocument/2006/relationships/image" Target="../media/image7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83.png" /><Relationship Id="rId2" Type="http://schemas.openxmlformats.org/officeDocument/2006/relationships/image" Target="../media/image80.png" /><Relationship Id="rId3" Type="http://schemas.openxmlformats.org/officeDocument/2006/relationships/image" Target="../media/image2.png" /><Relationship Id="rId4" Type="http://schemas.openxmlformats.org/officeDocument/2006/relationships/image" Target="../media/image74.png" /><Relationship Id="rId5" Type="http://schemas.openxmlformats.org/officeDocument/2006/relationships/image" Target="../media/image81.png" /><Relationship Id="rId6" Type="http://schemas.openxmlformats.org/officeDocument/2006/relationships/image" Target="../media/image82.png" /><Relationship Id="rId7" Type="http://schemas.openxmlformats.org/officeDocument/2006/relationships/image" Target="../media/image76.png" /><Relationship Id="rId8" Type="http://schemas.openxmlformats.org/officeDocument/2006/relationships/image" Target="../media/image77.png" /><Relationship Id="rId9" Type="http://schemas.openxmlformats.org/officeDocument/2006/relationships/image" Target="../media/image78.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91.png" /><Relationship Id="rId11" Type="http://schemas.openxmlformats.org/officeDocument/2006/relationships/image" Target="../media/image92.png" /><Relationship Id="rId12" Type="http://schemas.openxmlformats.org/officeDocument/2006/relationships/image" Target="../media/image93.png" /><Relationship Id="rId13" Type="http://schemas.openxmlformats.org/officeDocument/2006/relationships/image" Target="../media/image94.png" /><Relationship Id="rId14" Type="http://schemas.openxmlformats.org/officeDocument/2006/relationships/image" Target="../media/image95.png" /><Relationship Id="rId15" Type="http://schemas.openxmlformats.org/officeDocument/2006/relationships/image" Target="../media/image96.png" /><Relationship Id="rId16" Type="http://schemas.openxmlformats.org/officeDocument/2006/relationships/image" Target="../media/image97.png" /><Relationship Id="rId17" Type="http://schemas.openxmlformats.org/officeDocument/2006/relationships/image" Target="../media/image98.png" /><Relationship Id="rId18" Type="http://schemas.openxmlformats.org/officeDocument/2006/relationships/image" Target="../media/image99.png" /><Relationship Id="rId19" Type="http://schemas.openxmlformats.org/officeDocument/2006/relationships/image" Target="../media/image100.png" /><Relationship Id="rId2" Type="http://schemas.openxmlformats.org/officeDocument/2006/relationships/image" Target="../media/image84.png" /><Relationship Id="rId20" Type="http://schemas.openxmlformats.org/officeDocument/2006/relationships/image" Target="../media/image101.png" /><Relationship Id="rId21" Type="http://schemas.openxmlformats.org/officeDocument/2006/relationships/image" Target="../media/image102.png" /><Relationship Id="rId22" Type="http://schemas.openxmlformats.org/officeDocument/2006/relationships/image" Target="../media/image103.png" /><Relationship Id="rId23" Type="http://schemas.openxmlformats.org/officeDocument/2006/relationships/image" Target="../media/image104.png" /><Relationship Id="rId24" Type="http://schemas.openxmlformats.org/officeDocument/2006/relationships/image" Target="../media/image105.png" /><Relationship Id="rId25" Type="http://schemas.openxmlformats.org/officeDocument/2006/relationships/image" Target="../media/image106.png" /><Relationship Id="rId26" Type="http://schemas.openxmlformats.org/officeDocument/2006/relationships/image" Target="../media/image107.png" /><Relationship Id="rId27" Type="http://schemas.openxmlformats.org/officeDocument/2006/relationships/image" Target="../media/image108.png" /><Relationship Id="rId3" Type="http://schemas.openxmlformats.org/officeDocument/2006/relationships/image" Target="../media/image2.png" /><Relationship Id="rId4" Type="http://schemas.openxmlformats.org/officeDocument/2006/relationships/image" Target="../media/image85.png" /><Relationship Id="rId5" Type="http://schemas.openxmlformats.org/officeDocument/2006/relationships/image" Target="../media/image86.png" /><Relationship Id="rId6" Type="http://schemas.openxmlformats.org/officeDocument/2006/relationships/image" Target="../media/image87.png" /><Relationship Id="rId7" Type="http://schemas.openxmlformats.org/officeDocument/2006/relationships/image" Target="../media/image88.png" /><Relationship Id="rId8" Type="http://schemas.openxmlformats.org/officeDocument/2006/relationships/image" Target="../media/image89.png" /><Relationship Id="rId9" Type="http://schemas.openxmlformats.org/officeDocument/2006/relationships/image" Target="../media/image9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7.png" /><Relationship Id="rId11" Type="http://schemas.openxmlformats.org/officeDocument/2006/relationships/image" Target="../media/image118.png" /><Relationship Id="rId12" Type="http://schemas.openxmlformats.org/officeDocument/2006/relationships/image" Target="../media/image119.png" /><Relationship Id="rId13" Type="http://schemas.openxmlformats.org/officeDocument/2006/relationships/image" Target="../media/image120.png" /><Relationship Id="rId14" Type="http://schemas.openxmlformats.org/officeDocument/2006/relationships/image" Target="../media/image121.png" /><Relationship Id="rId15" Type="http://schemas.openxmlformats.org/officeDocument/2006/relationships/image" Target="../media/image122.png" /><Relationship Id="rId16" Type="http://schemas.openxmlformats.org/officeDocument/2006/relationships/image" Target="../media/image123.png" /><Relationship Id="rId2" Type="http://schemas.openxmlformats.org/officeDocument/2006/relationships/image" Target="../media/image109.png" /><Relationship Id="rId3" Type="http://schemas.openxmlformats.org/officeDocument/2006/relationships/image" Target="../media/image110.png" /><Relationship Id="rId4" Type="http://schemas.openxmlformats.org/officeDocument/2006/relationships/image" Target="../media/image111.png" /><Relationship Id="rId5" Type="http://schemas.openxmlformats.org/officeDocument/2006/relationships/image" Target="../media/image112.png" /><Relationship Id="rId6" Type="http://schemas.openxmlformats.org/officeDocument/2006/relationships/image" Target="../media/image113.png" /><Relationship Id="rId7" Type="http://schemas.openxmlformats.org/officeDocument/2006/relationships/image" Target="../media/image114.png" /><Relationship Id="rId8" Type="http://schemas.openxmlformats.org/officeDocument/2006/relationships/image" Target="../media/image115.png" /><Relationship Id="rId9" Type="http://schemas.openxmlformats.org/officeDocument/2006/relationships/image" Target="../media/image11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4.png" /><Relationship Id="rId3" Type="http://schemas.openxmlformats.org/officeDocument/2006/relationships/image" Target="../media/image2.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2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6.png" /><Relationship Id="rId3" Type="http://schemas.openxmlformats.org/officeDocument/2006/relationships/image" Target="../media/image2.png" /><Relationship Id="rId4" Type="http://schemas.openxmlformats.org/officeDocument/2006/relationships/image" Target="../media/image127.png" /><Relationship Id="rId5" Type="http://schemas.openxmlformats.org/officeDocument/2006/relationships/image" Target="../media/image128.png" /><Relationship Id="rId6" Type="http://schemas.openxmlformats.org/officeDocument/2006/relationships/image" Target="../media/image129.png" /><Relationship Id="rId7" Type="http://schemas.openxmlformats.org/officeDocument/2006/relationships/image" Target="../media/image130.png" /><Relationship Id="rId8" Type="http://schemas.openxmlformats.org/officeDocument/2006/relationships/image" Target="../media/image13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2.png" /><Relationship Id="rId3" Type="http://schemas.openxmlformats.org/officeDocument/2006/relationships/image" Target="../media/image2.png" /><Relationship Id="rId4" Type="http://schemas.openxmlformats.org/officeDocument/2006/relationships/image" Target="../media/image133.png" /><Relationship Id="rId5" Type="http://schemas.openxmlformats.org/officeDocument/2006/relationships/image" Target="../media/image134.png" /><Relationship Id="rId6" Type="http://schemas.openxmlformats.org/officeDocument/2006/relationships/image" Target="../media/image13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03315020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object 3"/>
          <p:cNvSpPr txBox="1">
            <a:spLocks noGrp="1"/>
          </p:cNvSpPr>
          <p:nvPr>
            <p:ph type="title"/>
          </p:nvPr>
        </p:nvSpPr>
        <p:spPr>
          <a:xfrm>
            <a:off x="126365" y="990600"/>
            <a:ext cx="11925935" cy="2228215"/>
          </a:xfrm>
          <a:prstGeom prst="rect">
            <a:avLst/>
          </a:prstGeom>
        </p:spPr>
        <p:txBody>
          <a:bodyPr vert="horz" wrap="square" lIns="0" tIns="12700" rIns="0" bIns="0" rtlCol="0">
            <a:spAutoFit/>
          </a:bodyPr>
          <a:lstStyle/>
          <a:p>
            <a:pPr marL="12700" marR="5080" algn="ctr">
              <a:lnSpc>
                <a:spcPct val="150000"/>
              </a:lnSpc>
              <a:spcBef>
                <a:spcPts val="100"/>
              </a:spcBef>
            </a:pPr>
            <a:r>
              <a:rPr lang="zh-CN" spc="-25">
                <a:latin typeface="微软雅黑" panose="020b0503020204020204" charset="-122"/>
                <a:ea typeface="微软雅黑" panose="020b0503020204020204" charset="-122"/>
                <a:cs typeface="微软雅黑" panose="020b0503020204020204" charset="-122"/>
              </a:rPr>
              <a:t>华为</a:t>
            </a:r>
            <a:r>
              <a:rPr spc="-25">
                <a:latin typeface="微软雅黑" panose="020b0503020204020204" charset="-122"/>
                <a:ea typeface="微软雅黑" panose="020b0503020204020204" charset="-122"/>
                <a:cs typeface="微软雅黑" panose="020b0503020204020204" charset="-122"/>
              </a:rPr>
              <a:t>基于市场需求</a:t>
            </a:r>
            <a:r>
              <a:rPr lang="zh-CN" spc="-25">
                <a:latin typeface="微软雅黑" panose="020b0503020204020204" charset="-122"/>
                <a:ea typeface="微软雅黑" panose="020b0503020204020204" charset="-122"/>
                <a:cs typeface="微软雅黑" panose="020b0503020204020204" charset="-122"/>
              </a:rPr>
              <a:t>的</a:t>
            </a:r>
            <a:r>
              <a:rPr lang="en-US" altLang="zh-CN" spc="-25">
                <a:latin typeface="微软雅黑" panose="020b0503020204020204" charset="-122"/>
                <a:ea typeface="微软雅黑" panose="020b0503020204020204" charset="-122"/>
                <a:cs typeface="微软雅黑" panose="020b0503020204020204" charset="-122"/>
              </a:rPr>
              <a:t>IPD</a:t>
            </a:r>
            <a:r>
              <a:rPr lang="zh-CN" altLang="en-US" spc="-25">
                <a:latin typeface="微软雅黑" panose="020b0503020204020204" charset="-122"/>
                <a:ea typeface="微软雅黑" panose="020b0503020204020204" charset="-122"/>
                <a:cs typeface="微软雅黑" panose="020b0503020204020204" charset="-122"/>
              </a:rPr>
              <a:t>集成</a:t>
            </a:r>
            <a:r>
              <a:rPr spc="-25">
                <a:latin typeface="微软雅黑" panose="020b0503020204020204" charset="-122"/>
                <a:ea typeface="微软雅黑" panose="020b0503020204020204" charset="-122"/>
                <a:cs typeface="微软雅黑" panose="020b0503020204020204" charset="-122"/>
              </a:rPr>
              <a:t>产</a:t>
            </a:r>
            <a:r>
              <a:rPr spc="-15">
                <a:latin typeface="微软雅黑" panose="020b0503020204020204" charset="-122"/>
                <a:ea typeface="微软雅黑" panose="020b0503020204020204" charset="-122"/>
                <a:cs typeface="微软雅黑" panose="020b0503020204020204" charset="-122"/>
              </a:rPr>
              <a:t>品</a:t>
            </a:r>
            <a:br>
              <a:rPr spc="-15">
                <a:latin typeface="微软雅黑" panose="020b0503020204020204" charset="-122"/>
                <a:ea typeface="微软雅黑" panose="020b0503020204020204" charset="-122"/>
                <a:cs typeface="微软雅黑" panose="020b0503020204020204" charset="-122"/>
              </a:rPr>
            </a:br>
            <a:r>
              <a:rPr spc="-25">
                <a:latin typeface="微软雅黑" panose="020b0503020204020204" charset="-122"/>
                <a:ea typeface="微软雅黑" panose="020b0503020204020204" charset="-122"/>
                <a:cs typeface="微软雅黑" panose="020b0503020204020204" charset="-122"/>
              </a:rPr>
              <a:t>规划和策</a:t>
            </a:r>
            <a:r>
              <a:rPr spc="-20">
                <a:latin typeface="微软雅黑" panose="020b0503020204020204" charset="-122"/>
                <a:ea typeface="微软雅黑" panose="020b0503020204020204" charset="-122"/>
                <a:cs typeface="微软雅黑" panose="020b0503020204020204" charset="-122"/>
              </a:rPr>
              <a:t>划</a:t>
            </a:r>
            <a:endParaRPr spc="-20">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145999" y="132588"/>
            <a:ext cx="52350"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p:nvPr/>
        </p:nvSpPr>
        <p:spPr>
          <a:xfrm>
            <a:off x="759790" y="276517"/>
            <a:ext cx="636270"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b="1">
                <a:solidFill>
                  <a:srgbClr val="404040"/>
                </a:solidFill>
                <a:latin typeface="仿宋" panose="02010609060101010101" charset="-122"/>
                <a:ea typeface="微软雅黑" panose="020b0503020204020204" charset="-122"/>
                <a:cs typeface="宋体" panose="02010600030101010101" pitchFamily="2" charset="-122"/>
              </a:rPr>
              <a:t>目</a:t>
            </a:r>
            <a:r>
              <a:rPr sz="2400" b="1" spc="-10">
                <a:solidFill>
                  <a:srgbClr val="404040"/>
                </a:solidFill>
                <a:latin typeface="仿宋" panose="02010609060101010101" charset="-122"/>
                <a:ea typeface="微软雅黑" panose="020b0503020204020204" charset="-122"/>
                <a:cs typeface="宋体" panose="02010600030101010101" pitchFamily="2" charset="-122"/>
              </a:rPr>
              <a:t>录</a:t>
            </a:r>
            <a:endParaRPr sz="2400">
              <a:latin typeface="仿宋" panose="02010609060101010101" charset="-122"/>
              <a:ea typeface="微软雅黑" panose="020b0503020204020204" charset="-122"/>
              <a:cs typeface="宋体" panose="02010600030101010101" pitchFamily="2" charset="-122"/>
            </a:endParaRPr>
          </a:p>
        </p:txBody>
      </p:sp>
      <p:sp>
        <p:nvSpPr>
          <p:cNvPr id="5" name="object 5"/>
          <p:cNvSpPr/>
          <p:nvPr/>
        </p:nvSpPr>
        <p:spPr>
          <a:xfrm>
            <a:off x="3262687" y="1525355"/>
            <a:ext cx="6177037" cy="559112"/>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txBox="1">
            <a:spLocks noGrp="1"/>
          </p:cNvSpPr>
          <p:nvPr>
            <p:ph type="title"/>
          </p:nvPr>
        </p:nvSpPr>
        <p:spPr>
          <a:xfrm>
            <a:off x="3369601" y="1686483"/>
            <a:ext cx="641985" cy="331470"/>
          </a:xfrm>
          <a:prstGeom prst="rect">
            <a:avLst/>
          </a:prstGeom>
        </p:spPr>
        <p:txBody>
          <a:bodyPr vert="horz" wrap="square" lIns="0" tIns="13335" rIns="0" bIns="0" rtlCol="0">
            <a:spAutoFit/>
          </a:bodyPr>
          <a:lstStyle/>
          <a:p>
            <a:pPr marL="12700">
              <a:lnSpc>
                <a:spcPct val="100000"/>
              </a:lnSpc>
              <a:spcBef>
                <a:spcPts val="105"/>
              </a:spcBef>
            </a:pPr>
            <a:r>
              <a:rPr sz="2000" b="0" spc="-175">
                <a:solidFill>
                  <a:srgbClr val="FF0000"/>
                </a:solidFill>
                <a:latin typeface="微软雅黑" panose="020b0503020204020204" charset="-122"/>
                <a:cs typeface="微软雅黑" panose="020b0503020204020204" charset="-122"/>
              </a:rPr>
              <a:t>P</a:t>
            </a:r>
            <a:r>
              <a:rPr sz="2000" b="0" spc="-10">
                <a:solidFill>
                  <a:srgbClr val="FF0000"/>
                </a:solidFill>
                <a:latin typeface="微软雅黑" panose="020b0503020204020204" charset="-122"/>
                <a:cs typeface="微软雅黑" panose="020b0503020204020204" charset="-122"/>
              </a:rPr>
              <a:t>A</a:t>
            </a:r>
            <a:r>
              <a:rPr sz="2000" b="0" spc="-65">
                <a:solidFill>
                  <a:srgbClr val="FF0000"/>
                </a:solidFill>
                <a:latin typeface="微软雅黑" panose="020b0503020204020204" charset="-122"/>
                <a:cs typeface="微软雅黑" panose="020b0503020204020204" charset="-122"/>
              </a:rPr>
              <a:t>R</a:t>
            </a:r>
            <a:r>
              <a:rPr sz="2000" b="0">
                <a:solidFill>
                  <a:srgbClr val="FF0000"/>
                </a:solidFill>
                <a:latin typeface="微软雅黑" panose="020b0503020204020204" charset="-122"/>
                <a:cs typeface="微软雅黑" panose="020b0503020204020204" charset="-122"/>
              </a:rPr>
              <a:t>T</a:t>
            </a:r>
            <a:endParaRPr sz="2000">
              <a:latin typeface="微软雅黑" panose="020b0503020204020204" charset="-122"/>
              <a:cs typeface="微软雅黑" panose="020b0503020204020204" charset="-122"/>
            </a:endParaRPr>
          </a:p>
        </p:txBody>
      </p:sp>
      <p:sp>
        <p:nvSpPr>
          <p:cNvPr id="7" name="object 7"/>
          <p:cNvSpPr txBox="1"/>
          <p:nvPr/>
        </p:nvSpPr>
        <p:spPr>
          <a:xfrm>
            <a:off x="4285271" y="1686483"/>
            <a:ext cx="3867150"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solidFill>
                  <a:srgbClr val="FF0000"/>
                </a:solidFill>
                <a:latin typeface="仿宋" panose="02010609060101010101" charset="-122"/>
                <a:ea typeface="微软雅黑" panose="020b0503020204020204" charset="-122"/>
                <a:cs typeface="微软雅黑" panose="020b0503020204020204" charset="-122"/>
              </a:rPr>
              <a:t>1</a:t>
            </a:r>
            <a:r>
              <a:rPr sz="2000" spc="-90">
                <a:solidFill>
                  <a:srgbClr val="FF0000"/>
                </a:solidFill>
                <a:latin typeface="仿宋" panose="02010609060101010101" charset="-122"/>
                <a:ea typeface="微软雅黑" panose="020b0503020204020204" charset="-122"/>
                <a:cs typeface="微软雅黑" panose="020b0503020204020204" charset="-122"/>
              </a:rPr>
              <a:t> </a:t>
            </a:r>
            <a:r>
              <a:rPr sz="2000" spc="-5">
                <a:solidFill>
                  <a:srgbClr val="FF0000"/>
                </a:solidFill>
                <a:latin typeface="仿宋" panose="02010609060101010101" charset="-122"/>
                <a:ea typeface="微软雅黑" panose="020b0503020204020204" charset="-122"/>
                <a:cs typeface="微软雅黑" panose="020b0503020204020204" charset="-122"/>
              </a:rPr>
              <a:t>:</a:t>
            </a:r>
            <a:r>
              <a:rPr sz="2000">
                <a:solidFill>
                  <a:srgbClr val="FF0000"/>
                </a:solidFill>
                <a:latin typeface="仿宋" panose="02010609060101010101" charset="-122"/>
                <a:ea typeface="微软雅黑" panose="020b0503020204020204" charset="-122"/>
                <a:cs typeface="微软雅黑" panose="020b0503020204020204" charset="-122"/>
              </a:rPr>
              <a:t>如何理解产品开发与技术开发</a:t>
            </a:r>
            <a:r>
              <a:rPr sz="2000" spc="5">
                <a:solidFill>
                  <a:srgbClr val="FF0000"/>
                </a:solidFill>
                <a:latin typeface="仿宋" panose="02010609060101010101" charset="-122"/>
                <a:ea typeface="微软雅黑" panose="020b0503020204020204" charset="-122"/>
                <a:cs typeface="微软雅黑" panose="020b0503020204020204" charset="-122"/>
              </a:rPr>
              <a:t>？</a:t>
            </a:r>
            <a:endParaRPr sz="2000">
              <a:latin typeface="仿宋" panose="02010609060101010101" charset="-122"/>
              <a:ea typeface="微软雅黑" panose="020b0503020204020204" charset="-122"/>
              <a:cs typeface="微软雅黑" panose="020b0503020204020204" charset="-122"/>
            </a:endParaRPr>
          </a:p>
        </p:txBody>
      </p:sp>
      <p:sp>
        <p:nvSpPr>
          <p:cNvPr id="8" name="object 8"/>
          <p:cNvSpPr/>
          <p:nvPr/>
        </p:nvSpPr>
        <p:spPr>
          <a:xfrm>
            <a:off x="3262687" y="2366691"/>
            <a:ext cx="6177037" cy="563284"/>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txBox="1"/>
          <p:nvPr/>
        </p:nvSpPr>
        <p:spPr>
          <a:xfrm>
            <a:off x="3369601" y="2527820"/>
            <a:ext cx="641985" cy="33147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spc="-175">
                <a:latin typeface="微软雅黑" panose="020b0503020204020204" charset="-122"/>
                <a:cs typeface="微软雅黑" panose="020b0503020204020204" charset="-122"/>
              </a:rPr>
              <a:t>P</a:t>
            </a:r>
            <a:r>
              <a:rPr sz="2000" spc="-10">
                <a:latin typeface="微软雅黑" panose="020b0503020204020204" charset="-122"/>
                <a:cs typeface="微软雅黑" panose="020b0503020204020204" charset="-122"/>
              </a:rPr>
              <a:t>A</a:t>
            </a:r>
            <a:r>
              <a:rPr sz="2000" spc="-65">
                <a:latin typeface="微软雅黑" panose="020b0503020204020204" charset="-122"/>
                <a:cs typeface="微软雅黑" panose="020b0503020204020204" charset="-122"/>
              </a:rPr>
              <a:t>R</a:t>
            </a:r>
            <a:r>
              <a:rPr sz="2000">
                <a:latin typeface="微软雅黑" panose="020b0503020204020204" charset="-122"/>
                <a:cs typeface="微软雅黑" panose="020b0503020204020204" charset="-122"/>
              </a:rPr>
              <a:t>T</a:t>
            </a:r>
            <a:endParaRPr sz="2000">
              <a:latin typeface="微软雅黑" panose="020b0503020204020204" charset="-122"/>
              <a:cs typeface="微软雅黑" panose="020b0503020204020204" charset="-122"/>
            </a:endParaRPr>
          </a:p>
        </p:txBody>
      </p:sp>
      <p:sp>
        <p:nvSpPr>
          <p:cNvPr id="10" name="object 10"/>
          <p:cNvSpPr txBox="1"/>
          <p:nvPr/>
        </p:nvSpPr>
        <p:spPr>
          <a:xfrm>
            <a:off x="4285271" y="2527820"/>
            <a:ext cx="3105150"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latin typeface="仿宋" panose="02010609060101010101" charset="-122"/>
                <a:ea typeface="微软雅黑" panose="020b0503020204020204" charset="-122"/>
                <a:cs typeface="微软雅黑" panose="020b0503020204020204" charset="-122"/>
              </a:rPr>
              <a:t>2</a:t>
            </a:r>
            <a:r>
              <a:rPr sz="2000" spc="-90">
                <a:latin typeface="仿宋" panose="02010609060101010101" charset="-122"/>
                <a:ea typeface="微软雅黑" panose="020b0503020204020204" charset="-122"/>
                <a:cs typeface="微软雅黑" panose="020b0503020204020204" charset="-122"/>
              </a:rPr>
              <a:t> </a:t>
            </a:r>
            <a:r>
              <a:rPr sz="2000" spc="-5">
                <a:latin typeface="仿宋" panose="02010609060101010101" charset="-122"/>
                <a:ea typeface="微软雅黑" panose="020b0503020204020204" charset="-122"/>
                <a:cs typeface="微软雅黑" panose="020b0503020204020204" charset="-122"/>
              </a:rPr>
              <a:t>:</a:t>
            </a:r>
            <a:r>
              <a:rPr sz="2000">
                <a:latin typeface="仿宋" panose="02010609060101010101" charset="-122"/>
                <a:ea typeface="微软雅黑" panose="020b0503020204020204" charset="-122"/>
                <a:cs typeface="微软雅黑" panose="020b0503020204020204" charset="-122"/>
              </a:rPr>
              <a:t>如何评价产品研发成功</a:t>
            </a:r>
            <a:r>
              <a:rPr sz="2000" spc="5">
                <a:latin typeface="仿宋" panose="02010609060101010101" charset="-122"/>
                <a:ea typeface="微软雅黑" panose="020b0503020204020204" charset="-122"/>
                <a:cs typeface="微软雅黑" panose="020b0503020204020204" charset="-122"/>
              </a:rPr>
              <a:t>？</a:t>
            </a:r>
            <a:endParaRPr sz="2000">
              <a:latin typeface="仿宋" panose="02010609060101010101" charset="-122"/>
              <a:ea typeface="微软雅黑" panose="020b0503020204020204" charset="-122"/>
              <a:cs typeface="微软雅黑" panose="020b0503020204020204" charset="-122"/>
            </a:endParaRPr>
          </a:p>
        </p:txBody>
      </p:sp>
      <p:sp>
        <p:nvSpPr>
          <p:cNvPr id="11" name="object 11"/>
          <p:cNvSpPr/>
          <p:nvPr/>
        </p:nvSpPr>
        <p:spPr>
          <a:xfrm>
            <a:off x="3262630" y="3208020"/>
            <a:ext cx="6252845" cy="558800"/>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txBox="1"/>
          <p:nvPr/>
        </p:nvSpPr>
        <p:spPr>
          <a:xfrm>
            <a:off x="3369601" y="3369144"/>
            <a:ext cx="641985" cy="33147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spc="-175">
                <a:latin typeface="微软雅黑" panose="020b0503020204020204" charset="-122"/>
                <a:cs typeface="微软雅黑" panose="020b0503020204020204" charset="-122"/>
              </a:rPr>
              <a:t>P</a:t>
            </a:r>
            <a:r>
              <a:rPr sz="2000" spc="-10">
                <a:latin typeface="微软雅黑" panose="020b0503020204020204" charset="-122"/>
                <a:cs typeface="微软雅黑" panose="020b0503020204020204" charset="-122"/>
              </a:rPr>
              <a:t>A</a:t>
            </a:r>
            <a:r>
              <a:rPr sz="2000" spc="-65">
                <a:latin typeface="微软雅黑" panose="020b0503020204020204" charset="-122"/>
                <a:cs typeface="微软雅黑" panose="020b0503020204020204" charset="-122"/>
              </a:rPr>
              <a:t>R</a:t>
            </a:r>
            <a:r>
              <a:rPr sz="2000">
                <a:latin typeface="微软雅黑" panose="020b0503020204020204" charset="-122"/>
                <a:cs typeface="微软雅黑" panose="020b0503020204020204" charset="-122"/>
              </a:rPr>
              <a:t>T</a:t>
            </a:r>
            <a:endParaRPr sz="2000">
              <a:latin typeface="微软雅黑" panose="020b0503020204020204" charset="-122"/>
              <a:cs typeface="微软雅黑" panose="020b0503020204020204" charset="-122"/>
            </a:endParaRPr>
          </a:p>
        </p:txBody>
      </p:sp>
      <p:sp>
        <p:nvSpPr>
          <p:cNvPr id="13" name="object 13"/>
          <p:cNvSpPr txBox="1"/>
          <p:nvPr/>
        </p:nvSpPr>
        <p:spPr>
          <a:xfrm>
            <a:off x="4284980" y="3369310"/>
            <a:ext cx="5048250"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latin typeface="仿宋" panose="02010609060101010101" charset="-122"/>
                <a:ea typeface="微软雅黑" panose="020b0503020204020204" charset="-122"/>
                <a:cs typeface="微软雅黑" panose="020b0503020204020204" charset="-122"/>
              </a:rPr>
              <a:t>3</a:t>
            </a:r>
            <a:r>
              <a:rPr sz="2000" spc="-90">
                <a:latin typeface="仿宋" panose="02010609060101010101" charset="-122"/>
                <a:ea typeface="微软雅黑" panose="020b0503020204020204" charset="-122"/>
                <a:cs typeface="微软雅黑" panose="020b0503020204020204" charset="-122"/>
              </a:rPr>
              <a:t> </a:t>
            </a:r>
            <a:r>
              <a:rPr sz="2000" spc="-5">
                <a:latin typeface="仿宋" panose="02010609060101010101" charset="-122"/>
                <a:ea typeface="微软雅黑" panose="020b0503020204020204" charset="-122"/>
                <a:cs typeface="微软雅黑" panose="020b0503020204020204" charset="-122"/>
              </a:rPr>
              <a:t>:</a:t>
            </a:r>
            <a:r>
              <a:rPr sz="2000">
                <a:latin typeface="仿宋" panose="02010609060101010101" charset="-122"/>
                <a:ea typeface="微软雅黑" panose="020b0503020204020204" charset="-122"/>
                <a:cs typeface="微软雅黑" panose="020b0503020204020204" charset="-122"/>
              </a:rPr>
              <a:t>如何制定竞争环境下的产品研发总体策</a:t>
            </a:r>
            <a:r>
              <a:rPr sz="2000" spc="5">
                <a:latin typeface="仿宋" panose="02010609060101010101" charset="-122"/>
                <a:ea typeface="微软雅黑" panose="020b0503020204020204" charset="-122"/>
                <a:cs typeface="微软雅黑" panose="020b0503020204020204" charset="-122"/>
              </a:rPr>
              <a:t>略</a:t>
            </a:r>
            <a:endParaRPr sz="2000">
              <a:latin typeface="仿宋" panose="02010609060101010101" charset="-122"/>
              <a:ea typeface="微软雅黑" panose="020b0503020204020204" charset="-122"/>
              <a:cs typeface="微软雅黑" panose="020b0503020204020204" charset="-122"/>
            </a:endParaRPr>
          </a:p>
        </p:txBody>
      </p:sp>
      <p:sp>
        <p:nvSpPr>
          <p:cNvPr id="14" name="object 14"/>
          <p:cNvSpPr/>
          <p:nvPr/>
        </p:nvSpPr>
        <p:spPr>
          <a:xfrm>
            <a:off x="3262687" y="4049353"/>
            <a:ext cx="6177037" cy="559112"/>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object 15"/>
          <p:cNvSpPr txBox="1"/>
          <p:nvPr/>
        </p:nvSpPr>
        <p:spPr>
          <a:xfrm>
            <a:off x="3369601" y="4210481"/>
            <a:ext cx="641985" cy="33147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spc="-175">
                <a:latin typeface="微软雅黑" panose="020b0503020204020204" charset="-122"/>
                <a:cs typeface="微软雅黑" panose="020b0503020204020204" charset="-122"/>
              </a:rPr>
              <a:t>P</a:t>
            </a:r>
            <a:r>
              <a:rPr sz="2000" spc="-10">
                <a:latin typeface="微软雅黑" panose="020b0503020204020204" charset="-122"/>
                <a:cs typeface="微软雅黑" panose="020b0503020204020204" charset="-122"/>
              </a:rPr>
              <a:t>A</a:t>
            </a:r>
            <a:r>
              <a:rPr sz="2000" spc="-65">
                <a:latin typeface="微软雅黑" panose="020b0503020204020204" charset="-122"/>
                <a:cs typeface="微软雅黑" panose="020b0503020204020204" charset="-122"/>
              </a:rPr>
              <a:t>R</a:t>
            </a:r>
            <a:r>
              <a:rPr sz="2000">
                <a:latin typeface="微软雅黑" panose="020b0503020204020204" charset="-122"/>
                <a:cs typeface="微软雅黑" panose="020b0503020204020204" charset="-122"/>
              </a:rPr>
              <a:t>T</a:t>
            </a:r>
            <a:endParaRPr sz="2000">
              <a:latin typeface="微软雅黑" panose="020b0503020204020204" charset="-122"/>
              <a:cs typeface="微软雅黑" panose="020b0503020204020204" charset="-122"/>
            </a:endParaRPr>
          </a:p>
        </p:txBody>
      </p:sp>
      <p:sp>
        <p:nvSpPr>
          <p:cNvPr id="16" name="object 16"/>
          <p:cNvSpPr txBox="1"/>
          <p:nvPr/>
        </p:nvSpPr>
        <p:spPr>
          <a:xfrm>
            <a:off x="4284980" y="4210685"/>
            <a:ext cx="3185795"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latin typeface="仿宋" panose="02010609060101010101" charset="-122"/>
                <a:ea typeface="微软雅黑" panose="020b0503020204020204" charset="-122"/>
                <a:cs typeface="微软雅黑" panose="020b0503020204020204" charset="-122"/>
              </a:rPr>
              <a:t>4</a:t>
            </a:r>
            <a:r>
              <a:rPr sz="2000" spc="-75">
                <a:latin typeface="仿宋" panose="02010609060101010101" charset="-122"/>
                <a:ea typeface="微软雅黑" panose="020b0503020204020204" charset="-122"/>
                <a:cs typeface="微软雅黑" panose="020b0503020204020204" charset="-122"/>
              </a:rPr>
              <a:t> </a:t>
            </a:r>
            <a:r>
              <a:rPr sz="2000" spc="-5">
                <a:latin typeface="仿宋" panose="02010609060101010101" charset="-122"/>
                <a:ea typeface="微软雅黑" panose="020b0503020204020204" charset="-122"/>
                <a:cs typeface="微软雅黑" panose="020b0503020204020204" charset="-122"/>
              </a:rPr>
              <a:t>:IPD</a:t>
            </a:r>
            <a:r>
              <a:rPr sz="2000">
                <a:latin typeface="仿宋" panose="02010609060101010101" charset="-122"/>
                <a:ea typeface="微软雅黑" panose="020b0503020204020204" charset="-122"/>
                <a:cs typeface="微软雅黑" panose="020b0503020204020204" charset="-122"/>
              </a:rPr>
              <a:t>的定义及真正涵</a:t>
            </a:r>
            <a:r>
              <a:rPr sz="2000" spc="5">
                <a:latin typeface="仿宋" panose="02010609060101010101" charset="-122"/>
                <a:ea typeface="微软雅黑" panose="020b0503020204020204" charset="-122"/>
                <a:cs typeface="微软雅黑" panose="020b0503020204020204" charset="-122"/>
              </a:rPr>
              <a:t>义</a:t>
            </a:r>
            <a:endParaRPr sz="2000">
              <a:latin typeface="仿宋" panose="02010609060101010101" charset="-122"/>
              <a:ea typeface="微软雅黑" panose="020b0503020204020204" charset="-122"/>
              <a:cs typeface="微软雅黑" panose="020b0503020204020204" charset="-122"/>
            </a:endParaRPr>
          </a:p>
        </p:txBody>
      </p:sp>
      <p:sp>
        <p:nvSpPr>
          <p:cNvPr id="17" name="object 17"/>
          <p:cNvSpPr/>
          <p:nvPr/>
        </p:nvSpPr>
        <p:spPr>
          <a:xfrm>
            <a:off x="2017166" y="1623517"/>
            <a:ext cx="900963" cy="315175"/>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8636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3页</a:t>
            </a:r>
            <a:endParaRPr spc="-5">
              <a:latin typeface="仿宋" panose="02010609060101010101" charset="-122"/>
              <a:ea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485127" y="227507"/>
            <a:ext cx="1248410"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问题导</a:t>
            </a:r>
            <a:r>
              <a:rPr sz="2400" spc="-10">
                <a:solidFill>
                  <a:srgbClr val="404040"/>
                </a:solidFill>
                <a:latin typeface="仿宋" panose="02010609060101010101" charset="-122"/>
                <a:ea typeface="微软雅黑" panose="020b0503020204020204" charset="-122"/>
                <a:cs typeface="宋体" panose="02010600030101010101" pitchFamily="2" charset="-122"/>
              </a:rPr>
              <a:t>入</a:t>
            </a:r>
            <a:endParaRPr sz="2400">
              <a:latin typeface="仿宋" panose="02010609060101010101" charset="-122"/>
              <a:ea typeface="微软雅黑" panose="020b0503020204020204" charset="-122"/>
              <a:cs typeface="宋体" panose="02010600030101010101" pitchFamily="2" charset="-122"/>
            </a:endParaRPr>
          </a:p>
        </p:txBody>
      </p:sp>
      <p:sp>
        <p:nvSpPr>
          <p:cNvPr id="3" name="object 3"/>
          <p:cNvSpPr txBox="1">
            <a:spLocks noGrp="1"/>
          </p:cNvSpPr>
          <p:nvPr>
            <p:ph sz="half" idx="2"/>
          </p:nvPr>
        </p:nvSpPr>
        <p:spPr>
          <a:xfrm>
            <a:off x="777316" y="1342161"/>
            <a:ext cx="4434840" cy="3704590"/>
          </a:xfrm>
          <a:prstGeom prst="rect">
            <a:avLst/>
          </a:prstGeom>
        </p:spPr>
        <p:txBody>
          <a:bodyPr vert="horz" wrap="square" lIns="0" tIns="165100" rIns="0" bIns="0" rtlCol="0">
            <a:spAutoFit/>
          </a:bodyPr>
          <a:lstStyle/>
          <a:p>
            <a:pPr marL="12700">
              <a:lnSpc>
                <a:spcPct val="100000"/>
              </a:lnSpc>
              <a:spcBef>
                <a:spcPts val="1300"/>
              </a:spcBef>
            </a:pPr>
            <a:r>
              <a:rPr>
                <a:latin typeface="仿宋" panose="02010609060101010101" charset="-122"/>
                <a:ea typeface="微软雅黑" panose="020b0503020204020204" charset="-122"/>
              </a:rPr>
              <a:t>什么叫客户?</a:t>
            </a:r>
            <a:endParaRPr>
              <a:latin typeface="仿宋" panose="02010609060101010101" charset="-122"/>
              <a:ea typeface="微软雅黑" panose="020b0503020204020204" charset="-122"/>
            </a:endParaRPr>
          </a:p>
          <a:p>
            <a:pPr marL="387350">
              <a:lnSpc>
                <a:spcPct val="100000"/>
              </a:lnSpc>
              <a:spcBef>
                <a:spcPts val="1200"/>
              </a:spcBef>
              <a:tabLst>
                <a:tab pos="821690"/>
              </a:tabLst>
            </a:pPr>
            <a:r>
              <a:rPr>
                <a:latin typeface="仿宋" panose="02010609060101010101" charset="-122"/>
                <a:ea typeface="微软雅黑" panose="020b0503020204020204" charset="-122"/>
              </a:rPr>
              <a:t>1</a:t>
            </a:r>
            <a:r>
              <a:rPr spc="-5">
                <a:latin typeface="仿宋" panose="02010609060101010101" charset="-122"/>
                <a:ea typeface="微软雅黑" panose="020b0503020204020204" charset="-122"/>
              </a:rPr>
              <a:t> </a:t>
            </a:r>
            <a:r>
              <a:rPr>
                <a:latin typeface="仿宋" panose="02010609060101010101" charset="-122"/>
                <a:ea typeface="微软雅黑" panose="020b0503020204020204" charset="-122"/>
              </a:rPr>
              <a:t>:	付款并给钱</a:t>
            </a:r>
            <a:r>
              <a:rPr spc="5">
                <a:latin typeface="仿宋" panose="02010609060101010101" charset="-122"/>
                <a:ea typeface="微软雅黑" panose="020b0503020204020204" charset="-122"/>
              </a:rPr>
              <a:t>？</a:t>
            </a:r>
            <a:endParaRPr spc="5">
              <a:latin typeface="仿宋" panose="02010609060101010101" charset="-122"/>
              <a:ea typeface="微软雅黑" panose="020b0503020204020204" charset="-122"/>
            </a:endParaRPr>
          </a:p>
          <a:p>
            <a:pPr marL="387350">
              <a:lnSpc>
                <a:spcPct val="100000"/>
              </a:lnSpc>
              <a:spcBef>
                <a:spcPts val="1200"/>
              </a:spcBef>
              <a:tabLst>
                <a:tab pos="821690"/>
              </a:tabLst>
            </a:pPr>
            <a:r>
              <a:rPr spc="-5">
                <a:latin typeface="仿宋" panose="02010609060101010101" charset="-122"/>
                <a:ea typeface="微软雅黑" panose="020b0503020204020204" charset="-122"/>
              </a:rPr>
              <a:t>2:	</a:t>
            </a:r>
            <a:r>
              <a:rPr>
                <a:latin typeface="仿宋" panose="02010609060101010101" charset="-122"/>
                <a:ea typeface="微软雅黑" panose="020b0503020204020204" charset="-122"/>
              </a:rPr>
              <a:t>购买你的产品和服务并付</a:t>
            </a:r>
            <a:r>
              <a:rPr spc="5">
                <a:latin typeface="仿宋" panose="02010609060101010101" charset="-122"/>
                <a:ea typeface="微软雅黑" panose="020b0503020204020204" charset="-122"/>
              </a:rPr>
              <a:t>款</a:t>
            </a:r>
            <a:endParaRPr spc="5">
              <a:latin typeface="仿宋" panose="02010609060101010101" charset="-122"/>
              <a:ea typeface="微软雅黑" panose="020b0503020204020204" charset="-122"/>
            </a:endParaRPr>
          </a:p>
          <a:p>
            <a:pPr marL="12700" marR="556895" indent="374650">
              <a:lnSpc>
                <a:spcPct val="150000"/>
              </a:lnSpc>
              <a:tabLst>
                <a:tab pos="821690"/>
              </a:tabLst>
            </a:pPr>
            <a:r>
              <a:rPr spc="-5">
                <a:latin typeface="仿宋" panose="02010609060101010101" charset="-122"/>
                <a:ea typeface="微软雅黑" panose="020b0503020204020204" charset="-122"/>
              </a:rPr>
              <a:t>3</a:t>
            </a:r>
            <a:r>
              <a:rPr>
                <a:latin typeface="仿宋" panose="02010609060101010101" charset="-122"/>
                <a:ea typeface="微软雅黑" panose="020b0503020204020204" charset="-122"/>
              </a:rPr>
              <a:t>:	需要你解决问题并持续付款 什么叫产品?</a:t>
            </a:r>
            <a:endParaRPr>
              <a:latin typeface="仿宋" panose="02010609060101010101" charset="-122"/>
              <a:ea typeface="微软雅黑" panose="020b0503020204020204" charset="-122"/>
            </a:endParaRPr>
          </a:p>
          <a:p>
            <a:pPr marL="12700" marR="5080" indent="449580">
              <a:lnSpc>
                <a:spcPct val="150000"/>
              </a:lnSpc>
            </a:pPr>
            <a:r>
              <a:rPr spc="-5">
                <a:latin typeface="仿宋" panose="02010609060101010101" charset="-122"/>
                <a:ea typeface="微软雅黑" panose="020b0503020204020204" charset="-122"/>
              </a:rPr>
              <a:t>1：持续维护一个细分客户群，并</a:t>
            </a:r>
            <a:r>
              <a:rPr>
                <a:latin typeface="仿宋" panose="02010609060101010101" charset="-122"/>
                <a:ea typeface="微软雅黑" panose="020b0503020204020204" charset="-122"/>
              </a:rPr>
              <a:t>让 之不断升级使</a:t>
            </a:r>
            <a:r>
              <a:rPr spc="5">
                <a:latin typeface="仿宋" panose="02010609060101010101" charset="-122"/>
                <a:ea typeface="微软雅黑" panose="020b0503020204020204" charset="-122"/>
              </a:rPr>
              <a:t>用</a:t>
            </a:r>
            <a:endParaRPr spc="5">
              <a:latin typeface="仿宋" panose="02010609060101010101" charset="-122"/>
              <a:ea typeface="微软雅黑" panose="020b0503020204020204" charset="-122"/>
            </a:endParaRPr>
          </a:p>
          <a:p>
            <a:pPr marL="461645">
              <a:lnSpc>
                <a:spcPct val="100000"/>
              </a:lnSpc>
              <a:spcBef>
                <a:spcPts val="1200"/>
              </a:spcBef>
            </a:pPr>
            <a:r>
              <a:rPr spc="-5">
                <a:latin typeface="仿宋" panose="02010609060101010101" charset="-122"/>
                <a:ea typeface="微软雅黑" panose="020b0503020204020204" charset="-122"/>
              </a:rPr>
              <a:t>2：</a:t>
            </a:r>
            <a:r>
              <a:rPr>
                <a:latin typeface="仿宋" panose="02010609060101010101" charset="-122"/>
                <a:ea typeface="微软雅黑" panose="020b0503020204020204" charset="-122"/>
              </a:rPr>
              <a:t>如何持续维护客户群?</a:t>
            </a:r>
            <a:endParaRPr>
              <a:latin typeface="仿宋" panose="02010609060101010101" charset="-122"/>
              <a:ea typeface="微软雅黑" panose="020b0503020204020204" charset="-122"/>
            </a:endParaRPr>
          </a:p>
        </p:txBody>
      </p:sp>
      <p:sp>
        <p:nvSpPr>
          <p:cNvPr id="4" name="object 4"/>
          <p:cNvSpPr txBox="1"/>
          <p:nvPr/>
        </p:nvSpPr>
        <p:spPr>
          <a:xfrm>
            <a:off x="6444437" y="1617230"/>
            <a:ext cx="5398770" cy="343789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latin typeface="仿宋" panose="02010609060101010101" charset="-122"/>
                <a:ea typeface="微软雅黑" panose="020b0503020204020204" charset="-122"/>
                <a:cs typeface="微软雅黑" panose="020b0503020204020204" charset="-122"/>
              </a:rPr>
              <a:t>研发经理理解的产品是什么</a:t>
            </a:r>
            <a:r>
              <a:rPr sz="2000" spc="5">
                <a:latin typeface="仿宋" panose="02010609060101010101" charset="-122"/>
                <a:ea typeface="微软雅黑" panose="020b0503020204020204" charset="-122"/>
                <a:cs typeface="微软雅黑" panose="020b0503020204020204" charset="-122"/>
              </a:rPr>
              <a:t>？</a:t>
            </a:r>
            <a:endParaRPr sz="2000">
              <a:latin typeface="仿宋" panose="02010609060101010101" charset="-122"/>
              <a:ea typeface="微软雅黑" panose="020b0503020204020204" charset="-122"/>
              <a:cs typeface="微软雅黑" panose="020b0503020204020204" charset="-122"/>
            </a:endParaRPr>
          </a:p>
          <a:p>
            <a:pPr>
              <a:lnSpc>
                <a:spcPct val="100000"/>
              </a:lnSpc>
              <a:spcBef>
                <a:spcPts val="40"/>
              </a:spcBef>
            </a:pPr>
            <a:endParaRPr sz="2050">
              <a:latin typeface="仿宋" panose="02010609060101010101" charset="-122"/>
              <a:ea typeface="微软雅黑" panose="020b0503020204020204" charset="-122"/>
              <a:cs typeface="Times New Roman" panose="02020603050405020304"/>
            </a:endParaRPr>
          </a:p>
          <a:p>
            <a:pPr marL="12700">
              <a:lnSpc>
                <a:spcPct val="100000"/>
              </a:lnSpc>
            </a:pPr>
            <a:r>
              <a:rPr sz="2000">
                <a:latin typeface="仿宋" panose="02010609060101010101" charset="-122"/>
                <a:ea typeface="微软雅黑" panose="020b0503020204020204" charset="-122"/>
                <a:cs typeface="微软雅黑" panose="020b0503020204020204" charset="-122"/>
              </a:rPr>
              <a:t>客户经理理解的产品是什么</a:t>
            </a:r>
            <a:r>
              <a:rPr sz="2000" spc="5">
                <a:latin typeface="仿宋" panose="02010609060101010101" charset="-122"/>
                <a:ea typeface="微软雅黑" panose="020b0503020204020204" charset="-122"/>
                <a:cs typeface="微软雅黑" panose="020b0503020204020204" charset="-122"/>
              </a:rPr>
              <a:t>？</a:t>
            </a:r>
            <a:endParaRPr sz="2000">
              <a:latin typeface="仿宋" panose="02010609060101010101" charset="-122"/>
              <a:ea typeface="微软雅黑" panose="020b0503020204020204" charset="-122"/>
              <a:cs typeface="微软雅黑" panose="020b0503020204020204" charset="-122"/>
            </a:endParaRPr>
          </a:p>
          <a:p>
            <a:pPr>
              <a:lnSpc>
                <a:spcPct val="100000"/>
              </a:lnSpc>
              <a:spcBef>
                <a:spcPts val="45"/>
              </a:spcBef>
            </a:pPr>
            <a:endParaRPr sz="2050">
              <a:latin typeface="仿宋" panose="02010609060101010101" charset="-122"/>
              <a:ea typeface="微软雅黑" panose="020b0503020204020204" charset="-122"/>
              <a:cs typeface="Times New Roman" panose="02020603050405020304"/>
            </a:endParaRPr>
          </a:p>
          <a:p>
            <a:pPr marL="12700">
              <a:lnSpc>
                <a:spcPct val="100000"/>
              </a:lnSpc>
            </a:pPr>
            <a:r>
              <a:rPr sz="2000">
                <a:latin typeface="仿宋" panose="02010609060101010101" charset="-122"/>
                <a:ea typeface="微软雅黑" panose="020b0503020204020204" charset="-122"/>
                <a:cs typeface="微软雅黑" panose="020b0503020204020204" charset="-122"/>
              </a:rPr>
              <a:t>市场和产品经理理解的产品是什么</a:t>
            </a:r>
            <a:r>
              <a:rPr sz="2000" spc="5">
                <a:latin typeface="仿宋" panose="02010609060101010101" charset="-122"/>
                <a:ea typeface="微软雅黑" panose="020b0503020204020204" charset="-122"/>
                <a:cs typeface="微软雅黑" panose="020b0503020204020204" charset="-122"/>
              </a:rPr>
              <a:t>？</a:t>
            </a:r>
            <a:endParaRPr sz="2000">
              <a:latin typeface="仿宋" panose="02010609060101010101" charset="-122"/>
              <a:ea typeface="微软雅黑" panose="020b0503020204020204" charset="-122"/>
              <a:cs typeface="微软雅黑" panose="020b0503020204020204" charset="-122"/>
            </a:endParaRPr>
          </a:p>
          <a:p>
            <a:pPr marL="12700" marR="605155">
              <a:lnSpc>
                <a:spcPct val="200000"/>
              </a:lnSpc>
            </a:pPr>
            <a:r>
              <a:rPr sz="2000" spc="-5">
                <a:latin typeface="仿宋" panose="02010609060101010101" charset="-122"/>
                <a:ea typeface="微软雅黑" panose="020b0503020204020204" charset="-122"/>
                <a:cs typeface="微软雅黑" panose="020b0503020204020204" charset="-122"/>
              </a:rPr>
              <a:t>为什么很多企业是VRM表示内部产品编号</a:t>
            </a:r>
            <a:r>
              <a:rPr sz="2000">
                <a:latin typeface="仿宋" panose="02010609060101010101" charset="-122"/>
                <a:ea typeface="微软雅黑" panose="020b0503020204020204" charset="-122"/>
                <a:cs typeface="微软雅黑" panose="020b0503020204020204" charset="-122"/>
              </a:rPr>
              <a:t>?  </a:t>
            </a:r>
            <a:r>
              <a:rPr sz="2000" spc="-5">
                <a:latin typeface="仿宋" panose="02010609060101010101" charset="-122"/>
                <a:ea typeface="微软雅黑" panose="020b0503020204020204" charset="-122"/>
                <a:cs typeface="微软雅黑" panose="020b0503020204020204" charset="-122"/>
              </a:rPr>
              <a:t>IPD</a:t>
            </a:r>
            <a:r>
              <a:rPr sz="2000">
                <a:latin typeface="仿宋" panose="02010609060101010101" charset="-122"/>
                <a:ea typeface="微软雅黑" panose="020b0503020204020204" charset="-122"/>
                <a:cs typeface="微软雅黑" panose="020b0503020204020204" charset="-122"/>
              </a:rPr>
              <a:t>中产品开发的对象是什么?</a:t>
            </a:r>
            <a:endParaRPr sz="2000">
              <a:latin typeface="仿宋" panose="02010609060101010101" charset="-122"/>
              <a:ea typeface="微软雅黑" panose="020b0503020204020204" charset="-122"/>
              <a:cs typeface="微软雅黑" panose="020b0503020204020204" charset="-122"/>
            </a:endParaRPr>
          </a:p>
          <a:p>
            <a:pPr>
              <a:lnSpc>
                <a:spcPct val="100000"/>
              </a:lnSpc>
              <a:spcBef>
                <a:spcPts val="40"/>
              </a:spcBef>
            </a:pPr>
            <a:endParaRPr sz="2050">
              <a:latin typeface="仿宋" panose="02010609060101010101" charset="-122"/>
              <a:ea typeface="微软雅黑" panose="020b0503020204020204" charset="-122"/>
              <a:cs typeface="Times New Roman" panose="02020603050405020304"/>
            </a:endParaRPr>
          </a:p>
          <a:p>
            <a:pPr marL="12700">
              <a:lnSpc>
                <a:spcPct val="100000"/>
              </a:lnSpc>
            </a:pPr>
            <a:r>
              <a:rPr sz="2000">
                <a:latin typeface="仿宋" panose="02010609060101010101" charset="-122"/>
                <a:ea typeface="微软雅黑" panose="020b0503020204020204" charset="-122"/>
                <a:cs typeface="微软雅黑" panose="020b0503020204020204" charset="-122"/>
              </a:rPr>
              <a:t>为什么I</a:t>
            </a:r>
            <a:r>
              <a:rPr sz="2000" spc="-5">
                <a:latin typeface="仿宋" panose="02010609060101010101" charset="-122"/>
                <a:ea typeface="微软雅黑" panose="020b0503020204020204" charset="-122"/>
                <a:cs typeface="微软雅黑" panose="020b0503020204020204" charset="-122"/>
              </a:rPr>
              <a:t>PD中产品开发与技术开发和预研要分离</a:t>
            </a:r>
            <a:r>
              <a:rPr sz="2000">
                <a:latin typeface="仿宋" panose="02010609060101010101" charset="-122"/>
                <a:ea typeface="微软雅黑" panose="020b0503020204020204" charset="-122"/>
                <a:cs typeface="微软雅黑" panose="020b0503020204020204" charset="-122"/>
              </a:rPr>
              <a:t>?</a:t>
            </a:r>
            <a:endParaRPr sz="2000">
              <a:latin typeface="仿宋" panose="02010609060101010101" charset="-122"/>
              <a:ea typeface="微软雅黑" panose="020b0503020204020204" charset="-122"/>
              <a:cs typeface="微软雅黑" panose="020b0503020204020204" charset="-122"/>
            </a:endParaRPr>
          </a:p>
        </p:txBody>
      </p:sp>
      <p:sp>
        <p:nvSpPr>
          <p:cNvPr id="5" name="object 5"/>
          <p:cNvSpPr/>
          <p:nvPr/>
        </p:nvSpPr>
        <p:spPr>
          <a:xfrm>
            <a:off x="842594" y="1191983"/>
            <a:ext cx="11089640" cy="4762500"/>
          </a:xfrm>
          <a:custGeom>
            <a:rect l="l" t="t" r="r" b="b"/>
            <a:pathLst>
              <a:path w="11089640" h="4762500">
                <a:moveTo>
                  <a:pt x="4893792" y="9525"/>
                </a:moveTo>
                <a:lnTo>
                  <a:pt x="0" y="9525"/>
                </a:lnTo>
                <a:lnTo>
                  <a:pt x="0" y="0"/>
                </a:lnTo>
                <a:lnTo>
                  <a:pt x="4898555" y="0"/>
                </a:lnTo>
                <a:lnTo>
                  <a:pt x="4900028" y="241"/>
                </a:lnTo>
                <a:lnTo>
                  <a:pt x="4901349" y="914"/>
                </a:lnTo>
                <a:lnTo>
                  <a:pt x="4902403" y="1968"/>
                </a:lnTo>
                <a:lnTo>
                  <a:pt x="4903089" y="3302"/>
                </a:lnTo>
                <a:lnTo>
                  <a:pt x="4903317" y="4762"/>
                </a:lnTo>
                <a:lnTo>
                  <a:pt x="4893792" y="4762"/>
                </a:lnTo>
                <a:lnTo>
                  <a:pt x="4893792" y="9525"/>
                </a:lnTo>
                <a:close/>
              </a:path>
              <a:path w="11089640" h="4762500">
                <a:moveTo>
                  <a:pt x="11089233" y="4762055"/>
                </a:moveTo>
                <a:lnTo>
                  <a:pt x="4898555" y="4762055"/>
                </a:lnTo>
                <a:lnTo>
                  <a:pt x="4897081" y="4761826"/>
                </a:lnTo>
                <a:lnTo>
                  <a:pt x="4895748" y="4761153"/>
                </a:lnTo>
                <a:lnTo>
                  <a:pt x="4894707" y="4760099"/>
                </a:lnTo>
                <a:lnTo>
                  <a:pt x="4894021" y="4758766"/>
                </a:lnTo>
                <a:lnTo>
                  <a:pt x="4893792" y="4757293"/>
                </a:lnTo>
                <a:lnTo>
                  <a:pt x="4893792" y="4762"/>
                </a:lnTo>
                <a:lnTo>
                  <a:pt x="4898555" y="9525"/>
                </a:lnTo>
                <a:lnTo>
                  <a:pt x="4903317" y="9525"/>
                </a:lnTo>
                <a:lnTo>
                  <a:pt x="4903317" y="4752530"/>
                </a:lnTo>
                <a:lnTo>
                  <a:pt x="4898555" y="4752530"/>
                </a:lnTo>
                <a:lnTo>
                  <a:pt x="4903317" y="4757293"/>
                </a:lnTo>
                <a:lnTo>
                  <a:pt x="11089233" y="4757293"/>
                </a:lnTo>
                <a:lnTo>
                  <a:pt x="11089233" y="4762055"/>
                </a:lnTo>
                <a:close/>
              </a:path>
              <a:path w="11089640" h="4762500">
                <a:moveTo>
                  <a:pt x="4903317" y="9525"/>
                </a:moveTo>
                <a:lnTo>
                  <a:pt x="4898555" y="9525"/>
                </a:lnTo>
                <a:lnTo>
                  <a:pt x="4893792" y="4762"/>
                </a:lnTo>
                <a:lnTo>
                  <a:pt x="4903317" y="4762"/>
                </a:lnTo>
                <a:lnTo>
                  <a:pt x="4903317" y="9525"/>
                </a:lnTo>
                <a:close/>
              </a:path>
              <a:path w="11089640" h="4762500">
                <a:moveTo>
                  <a:pt x="4903317" y="4757293"/>
                </a:moveTo>
                <a:lnTo>
                  <a:pt x="4898555" y="4752530"/>
                </a:lnTo>
                <a:lnTo>
                  <a:pt x="4903317" y="4752530"/>
                </a:lnTo>
                <a:lnTo>
                  <a:pt x="4903317" y="4757293"/>
                </a:lnTo>
                <a:close/>
              </a:path>
              <a:path w="11089640" h="4762500">
                <a:moveTo>
                  <a:pt x="11089233" y="4757293"/>
                </a:moveTo>
                <a:lnTo>
                  <a:pt x="4903317" y="4757293"/>
                </a:lnTo>
                <a:lnTo>
                  <a:pt x="4903317" y="4752530"/>
                </a:lnTo>
                <a:lnTo>
                  <a:pt x="11089233" y="4752530"/>
                </a:lnTo>
                <a:lnTo>
                  <a:pt x="11089233" y="4757293"/>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p:nvPr/>
        </p:nvSpPr>
        <p:spPr>
          <a:xfrm>
            <a:off x="5372100" y="2924949"/>
            <a:ext cx="735965" cy="648335"/>
          </a:xfrm>
          <a:custGeom>
            <a:rect l="l" t="t" r="r" b="b"/>
            <a:pathLst>
              <a:path w="735964" h="648335">
                <a:moveTo>
                  <a:pt x="367652" y="648068"/>
                </a:moveTo>
                <a:lnTo>
                  <a:pt x="317751" y="645110"/>
                </a:lnTo>
                <a:lnTo>
                  <a:pt x="269890" y="636493"/>
                </a:lnTo>
                <a:lnTo>
                  <a:pt x="224507" y="622604"/>
                </a:lnTo>
                <a:lnTo>
                  <a:pt x="182040" y="603828"/>
                </a:lnTo>
                <a:lnTo>
                  <a:pt x="142928" y="580552"/>
                </a:lnTo>
                <a:lnTo>
                  <a:pt x="107611" y="553161"/>
                </a:lnTo>
                <a:lnTo>
                  <a:pt x="76528" y="522041"/>
                </a:lnTo>
                <a:lnTo>
                  <a:pt x="50118" y="487579"/>
                </a:lnTo>
                <a:lnTo>
                  <a:pt x="28821" y="450161"/>
                </a:lnTo>
                <a:lnTo>
                  <a:pt x="13102" y="410282"/>
                </a:lnTo>
                <a:lnTo>
                  <a:pt x="3339" y="368146"/>
                </a:lnTo>
                <a:lnTo>
                  <a:pt x="0" y="324218"/>
                </a:lnTo>
                <a:lnTo>
                  <a:pt x="3339" y="280205"/>
                </a:lnTo>
                <a:lnTo>
                  <a:pt x="13102" y="237998"/>
                </a:lnTo>
                <a:lnTo>
                  <a:pt x="28852" y="197981"/>
                </a:lnTo>
                <a:lnTo>
                  <a:pt x="50193" y="160484"/>
                </a:lnTo>
                <a:lnTo>
                  <a:pt x="76595" y="126024"/>
                </a:lnTo>
                <a:lnTo>
                  <a:pt x="107666" y="94905"/>
                </a:lnTo>
                <a:lnTo>
                  <a:pt x="142969" y="67515"/>
                </a:lnTo>
                <a:lnTo>
                  <a:pt x="182068" y="44239"/>
                </a:lnTo>
                <a:lnTo>
                  <a:pt x="224523" y="25463"/>
                </a:lnTo>
                <a:lnTo>
                  <a:pt x="269898" y="11574"/>
                </a:lnTo>
                <a:lnTo>
                  <a:pt x="317754" y="2957"/>
                </a:lnTo>
                <a:lnTo>
                  <a:pt x="367652" y="0"/>
                </a:lnTo>
                <a:lnTo>
                  <a:pt x="417553" y="2958"/>
                </a:lnTo>
                <a:lnTo>
                  <a:pt x="465415" y="11575"/>
                </a:lnTo>
                <a:lnTo>
                  <a:pt x="510800" y="25466"/>
                </a:lnTo>
                <a:lnTo>
                  <a:pt x="553270" y="44246"/>
                </a:lnTo>
                <a:lnTo>
                  <a:pt x="592385" y="67529"/>
                </a:lnTo>
                <a:lnTo>
                  <a:pt x="627708" y="94929"/>
                </a:lnTo>
                <a:lnTo>
                  <a:pt x="658799" y="126061"/>
                </a:lnTo>
                <a:lnTo>
                  <a:pt x="685218" y="160541"/>
                </a:lnTo>
                <a:lnTo>
                  <a:pt x="706526" y="197981"/>
                </a:lnTo>
                <a:lnTo>
                  <a:pt x="722257" y="237888"/>
                </a:lnTo>
                <a:lnTo>
                  <a:pt x="732036" y="280059"/>
                </a:lnTo>
                <a:lnTo>
                  <a:pt x="735393" y="324027"/>
                </a:lnTo>
                <a:lnTo>
                  <a:pt x="732036" y="367999"/>
                </a:lnTo>
                <a:lnTo>
                  <a:pt x="722257" y="410172"/>
                </a:lnTo>
                <a:lnTo>
                  <a:pt x="706494" y="450161"/>
                </a:lnTo>
                <a:lnTo>
                  <a:pt x="685142" y="487636"/>
                </a:lnTo>
                <a:lnTo>
                  <a:pt x="658732" y="522079"/>
                </a:lnTo>
                <a:lnTo>
                  <a:pt x="627654" y="553185"/>
                </a:lnTo>
                <a:lnTo>
                  <a:pt x="592345" y="580565"/>
                </a:lnTo>
                <a:lnTo>
                  <a:pt x="553242" y="603835"/>
                </a:lnTo>
                <a:lnTo>
                  <a:pt x="510784" y="622607"/>
                </a:lnTo>
                <a:lnTo>
                  <a:pt x="465407" y="636494"/>
                </a:lnTo>
                <a:lnTo>
                  <a:pt x="417550" y="645110"/>
                </a:lnTo>
                <a:lnTo>
                  <a:pt x="367652" y="648068"/>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8636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4页</a:t>
            </a:r>
            <a:endParaRPr spc="-5">
              <a:latin typeface="仿宋" panose="02010609060101010101" charset="-122"/>
              <a:ea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145999" y="132588"/>
            <a:ext cx="52350"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85127" y="227507"/>
            <a:ext cx="3696970"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产品开发与技术开发的区</a:t>
            </a:r>
            <a:r>
              <a:rPr sz="2400" spc="-10">
                <a:solidFill>
                  <a:srgbClr val="404040"/>
                </a:solidFill>
                <a:latin typeface="仿宋" panose="02010609060101010101" charset="-122"/>
                <a:ea typeface="微软雅黑" panose="020b0503020204020204" charset="-122"/>
                <a:cs typeface="宋体" panose="02010600030101010101" pitchFamily="2" charset="-122"/>
              </a:rPr>
              <a:t>别</a:t>
            </a:r>
            <a:endParaRPr sz="2400">
              <a:latin typeface="仿宋" panose="02010609060101010101" charset="-122"/>
              <a:ea typeface="微软雅黑" panose="020b0503020204020204" charset="-122"/>
              <a:cs typeface="宋体" panose="02010600030101010101" pitchFamily="2" charset="-122"/>
            </a:endParaRPr>
          </a:p>
        </p:txBody>
      </p:sp>
      <p:sp>
        <p:nvSpPr>
          <p:cNvPr id="5" name="object 5"/>
          <p:cNvSpPr/>
          <p:nvPr/>
        </p:nvSpPr>
        <p:spPr>
          <a:xfrm>
            <a:off x="1386344" y="1188592"/>
            <a:ext cx="2584894" cy="636545"/>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txBox="1"/>
          <p:nvPr/>
        </p:nvSpPr>
        <p:spPr>
          <a:xfrm>
            <a:off x="1522971" y="1320127"/>
            <a:ext cx="23114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solidFill>
                  <a:srgbClr val="FFFFFF"/>
                </a:solidFill>
                <a:latin typeface="仿宋" panose="02010609060101010101" charset="-122"/>
                <a:ea typeface="微软雅黑" panose="020b0503020204020204" charset="-122"/>
                <a:cs typeface="微软雅黑" panose="020b0503020204020204" charset="-122"/>
              </a:rPr>
              <a:t>产品开发最重要的是：</a:t>
            </a:r>
            <a:endParaRPr sz="1800">
              <a:solidFill>
                <a:srgbClr val="FFFFFF"/>
              </a:solidFill>
              <a:latin typeface="仿宋" panose="02010609060101010101" charset="-122"/>
              <a:ea typeface="微软雅黑" panose="020b0503020204020204" charset="-122"/>
              <a:cs typeface="微软雅黑" panose="020b0503020204020204" charset="-122"/>
            </a:endParaRPr>
          </a:p>
        </p:txBody>
      </p:sp>
      <p:sp>
        <p:nvSpPr>
          <p:cNvPr id="7" name="object 7"/>
          <p:cNvSpPr txBox="1"/>
          <p:nvPr/>
        </p:nvSpPr>
        <p:spPr>
          <a:xfrm>
            <a:off x="1497393" y="2099983"/>
            <a:ext cx="8333105" cy="50419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8450" marR="5080" indent="-285750">
              <a:lnSpc>
                <a:spcPct val="100000"/>
              </a:lnSpc>
              <a:spcBef>
                <a:spcPts val="95"/>
              </a:spcBef>
              <a:tabLst>
                <a:tab pos="297815"/>
              </a:tabLst>
            </a:pPr>
            <a:r>
              <a:rPr sz="1600" spc="-5">
                <a:latin typeface="仿宋" panose="02010609060101010101" charset="-122"/>
                <a:ea typeface="微软雅黑" panose="020b0503020204020204" charset="-122"/>
                <a:cs typeface="微软雅黑" panose="020b0503020204020204" charset="-122"/>
              </a:rPr>
              <a:t>ￚ	</a:t>
            </a:r>
            <a:r>
              <a:rPr sz="1600">
                <a:latin typeface="仿宋" panose="02010609060101010101" charset="-122"/>
                <a:ea typeface="微软雅黑" panose="020b0503020204020204" charset="-122"/>
                <a:cs typeface="微软雅黑" panose="020b0503020204020204" charset="-122"/>
              </a:rPr>
              <a:t>将眼光放在顾客的需求上</a:t>
            </a:r>
            <a:r>
              <a:rPr sz="1600" spc="-5">
                <a:latin typeface="仿宋" panose="02010609060101010101" charset="-122"/>
                <a:ea typeface="微软雅黑" panose="020b0503020204020204" charset="-122"/>
                <a:cs typeface="微软雅黑" panose="020b0503020204020204" charset="-122"/>
              </a:rPr>
              <a:t>,</a:t>
            </a:r>
            <a:r>
              <a:rPr sz="1600">
                <a:latin typeface="仿宋" panose="02010609060101010101" charset="-122"/>
                <a:ea typeface="微软雅黑" panose="020b0503020204020204" charset="-122"/>
                <a:cs typeface="微软雅黑" panose="020b0503020204020204" charset="-122"/>
              </a:rPr>
              <a:t>并把这种需求快速而低成本的用技术或技能实现</a:t>
            </a:r>
            <a:r>
              <a:rPr sz="1600" spc="-5">
                <a:latin typeface="仿宋" panose="02010609060101010101" charset="-122"/>
                <a:ea typeface="微软雅黑" panose="020b0503020204020204" charset="-122"/>
                <a:cs typeface="微软雅黑" panose="020b0503020204020204" charset="-122"/>
              </a:rPr>
              <a:t>,</a:t>
            </a:r>
            <a:r>
              <a:rPr sz="1600">
                <a:latin typeface="仿宋" panose="02010609060101010101" charset="-122"/>
                <a:ea typeface="微软雅黑" panose="020b0503020204020204" charset="-122"/>
                <a:cs typeface="微软雅黑" panose="020b0503020204020204" charset="-122"/>
              </a:rPr>
              <a:t>这种技术或技</a:t>
            </a:r>
            <a:r>
              <a:rPr sz="1600" spc="-5">
                <a:latin typeface="仿宋" panose="02010609060101010101" charset="-122"/>
                <a:ea typeface="微软雅黑" panose="020b0503020204020204" charset="-122"/>
                <a:cs typeface="微软雅黑" panose="020b0503020204020204" charset="-122"/>
              </a:rPr>
              <a:t>能 </a:t>
            </a:r>
            <a:r>
              <a:rPr sz="1600">
                <a:latin typeface="仿宋" panose="02010609060101010101" charset="-122"/>
                <a:ea typeface="微软雅黑" panose="020b0503020204020204" charset="-122"/>
                <a:cs typeface="微软雅黑" panose="020b0503020204020204" charset="-122"/>
              </a:rPr>
              <a:t>不一定全部由自己创造，产品开发不允许失</a:t>
            </a:r>
            <a:r>
              <a:rPr sz="1600" spc="-5">
                <a:latin typeface="仿宋" panose="02010609060101010101" charset="-122"/>
                <a:ea typeface="微软雅黑" panose="020b0503020204020204" charset="-122"/>
                <a:cs typeface="微软雅黑" panose="020b0503020204020204" charset="-122"/>
              </a:rPr>
              <a:t>败</a:t>
            </a:r>
            <a:endParaRPr sz="1600">
              <a:latin typeface="仿宋" panose="02010609060101010101" charset="-122"/>
              <a:ea typeface="微软雅黑" panose="020b0503020204020204" charset="-122"/>
              <a:cs typeface="微软雅黑" panose="020b0503020204020204" charset="-122"/>
            </a:endParaRPr>
          </a:p>
        </p:txBody>
      </p:sp>
      <p:sp>
        <p:nvSpPr>
          <p:cNvPr id="8" name="object 8"/>
          <p:cNvSpPr/>
          <p:nvPr/>
        </p:nvSpPr>
        <p:spPr>
          <a:xfrm>
            <a:off x="1386344" y="2947690"/>
            <a:ext cx="2584894" cy="634165"/>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txBox="1"/>
          <p:nvPr/>
        </p:nvSpPr>
        <p:spPr>
          <a:xfrm>
            <a:off x="1637271" y="2940354"/>
            <a:ext cx="208280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56260" marR="5080" indent="-543560">
              <a:lnSpc>
                <a:spcPct val="100000"/>
              </a:lnSpc>
              <a:spcBef>
                <a:spcPts val="100"/>
              </a:spcBef>
            </a:pPr>
            <a:r>
              <a:rPr sz="1800">
                <a:solidFill>
                  <a:srgbClr val="FFFFFF"/>
                </a:solidFill>
                <a:latin typeface="仿宋" panose="02010609060101010101" charset="-122"/>
                <a:ea typeface="微软雅黑" panose="020b0503020204020204" charset="-122"/>
                <a:cs typeface="微软雅黑" panose="020b0503020204020204" charset="-122"/>
              </a:rPr>
              <a:t>技术开发是个性化的 创造历程:</a:t>
            </a:r>
            <a:endParaRPr sz="1800">
              <a:solidFill>
                <a:srgbClr val="FFFFFF"/>
              </a:solidFill>
              <a:latin typeface="仿宋" panose="02010609060101010101" charset="-122"/>
              <a:ea typeface="微软雅黑" panose="020b0503020204020204" charset="-122"/>
              <a:cs typeface="微软雅黑" panose="020b0503020204020204" charset="-122"/>
            </a:endParaRPr>
          </a:p>
        </p:txBody>
      </p:sp>
      <p:sp>
        <p:nvSpPr>
          <p:cNvPr id="10" name="object 10"/>
          <p:cNvSpPr txBox="1"/>
          <p:nvPr/>
        </p:nvSpPr>
        <p:spPr>
          <a:xfrm>
            <a:off x="1497393" y="3856748"/>
            <a:ext cx="7926705" cy="50419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tabLst>
                <a:tab pos="297815"/>
              </a:tabLst>
            </a:pPr>
            <a:r>
              <a:rPr sz="1600" spc="-5">
                <a:latin typeface="仿宋" panose="02010609060101010101" charset="-122"/>
                <a:ea typeface="微软雅黑" panose="020b0503020204020204" charset="-122"/>
                <a:cs typeface="微软雅黑" panose="020b0503020204020204" charset="-122"/>
              </a:rPr>
              <a:t>ￚ	</a:t>
            </a:r>
            <a:r>
              <a:rPr sz="1600">
                <a:latin typeface="仿宋" panose="02010609060101010101" charset="-122"/>
                <a:ea typeface="微软雅黑" panose="020b0503020204020204" charset="-122"/>
                <a:cs typeface="微软雅黑" panose="020b0503020204020204" charset="-122"/>
              </a:rPr>
              <a:t>着眼于技术和原理</a:t>
            </a:r>
            <a:r>
              <a:rPr sz="1600" spc="-5">
                <a:latin typeface="仿宋" panose="02010609060101010101" charset="-122"/>
                <a:ea typeface="微软雅黑" panose="020b0503020204020204" charset="-122"/>
                <a:cs typeface="微软雅黑" panose="020b0503020204020204" charset="-122"/>
              </a:rPr>
              <a:t>,</a:t>
            </a:r>
            <a:r>
              <a:rPr sz="1600">
                <a:latin typeface="仿宋" panose="02010609060101010101" charset="-122"/>
                <a:ea typeface="微软雅黑" panose="020b0503020204020204" charset="-122"/>
                <a:cs typeface="微软雅黑" panose="020b0503020204020204" charset="-122"/>
              </a:rPr>
              <a:t>是一个创造的过程</a:t>
            </a:r>
            <a:r>
              <a:rPr sz="1600" spc="-5">
                <a:latin typeface="仿宋" panose="02010609060101010101" charset="-122"/>
                <a:ea typeface="微软雅黑" panose="020b0503020204020204" charset="-122"/>
                <a:cs typeface="微软雅黑" panose="020b0503020204020204" charset="-122"/>
              </a:rPr>
              <a:t>,</a:t>
            </a:r>
            <a:r>
              <a:rPr sz="1600">
                <a:latin typeface="仿宋" panose="02010609060101010101" charset="-122"/>
                <a:ea typeface="微软雅黑" panose="020b0503020204020204" charset="-122"/>
                <a:cs typeface="微软雅黑" panose="020b0503020204020204" charset="-122"/>
              </a:rPr>
              <a:t>其风险和周期是不可预测的，技术开发允许失</a:t>
            </a:r>
            <a:r>
              <a:rPr sz="1600" spc="-5">
                <a:latin typeface="仿宋" panose="02010609060101010101" charset="-122"/>
                <a:ea typeface="微软雅黑" panose="020b0503020204020204" charset="-122"/>
                <a:cs typeface="微软雅黑" panose="020b0503020204020204" charset="-122"/>
              </a:rPr>
              <a:t>败</a:t>
            </a:r>
            <a:endParaRPr sz="1600">
              <a:latin typeface="仿宋" panose="02010609060101010101" charset="-122"/>
              <a:ea typeface="微软雅黑" panose="020b0503020204020204" charset="-122"/>
              <a:cs typeface="微软雅黑" panose="020b0503020204020204" charset="-122"/>
            </a:endParaRPr>
          </a:p>
        </p:txBody>
      </p:sp>
      <p:sp>
        <p:nvSpPr>
          <p:cNvPr id="11" name="object 11"/>
          <p:cNvSpPr/>
          <p:nvPr/>
        </p:nvSpPr>
        <p:spPr>
          <a:xfrm>
            <a:off x="1386344" y="4455896"/>
            <a:ext cx="2584894" cy="636545"/>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txBox="1"/>
          <p:nvPr/>
        </p:nvSpPr>
        <p:spPr>
          <a:xfrm>
            <a:off x="1637271" y="4587430"/>
            <a:ext cx="20828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solidFill>
                  <a:srgbClr val="FFFFFF"/>
                </a:solidFill>
                <a:latin typeface="仿宋" panose="02010609060101010101" charset="-122"/>
                <a:ea typeface="微软雅黑" panose="020b0503020204020204" charset="-122"/>
                <a:cs typeface="微软雅黑" panose="020b0503020204020204" charset="-122"/>
              </a:rPr>
              <a:t>产品路标规划是指：</a:t>
            </a:r>
            <a:endParaRPr sz="1800">
              <a:solidFill>
                <a:srgbClr val="FFFFFF"/>
              </a:solidFill>
              <a:latin typeface="仿宋" panose="02010609060101010101" charset="-122"/>
              <a:ea typeface="微软雅黑" panose="020b0503020204020204" charset="-122"/>
              <a:cs typeface="微软雅黑" panose="020b0503020204020204" charset="-122"/>
            </a:endParaRPr>
          </a:p>
        </p:txBody>
      </p:sp>
      <p:sp>
        <p:nvSpPr>
          <p:cNvPr id="14" name="object 14"/>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8636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5页</a:t>
            </a:r>
            <a:endParaRPr spc="-5">
              <a:latin typeface="仿宋" panose="02010609060101010101" charset="-122"/>
              <a:ea typeface="微软雅黑" panose="020b0503020204020204" charset="-122"/>
            </a:endParaRPr>
          </a:p>
        </p:txBody>
      </p:sp>
      <p:sp>
        <p:nvSpPr>
          <p:cNvPr id="13" name="object 13"/>
          <p:cNvSpPr txBox="1"/>
          <p:nvPr/>
        </p:nvSpPr>
        <p:spPr>
          <a:xfrm>
            <a:off x="1497393" y="5367286"/>
            <a:ext cx="864171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tabLst>
                <a:tab pos="297815"/>
              </a:tabLst>
            </a:pPr>
            <a:r>
              <a:rPr sz="1600" spc="-5">
                <a:latin typeface="仿宋" panose="02010609060101010101" charset="-122"/>
                <a:ea typeface="微软雅黑" panose="020b0503020204020204" charset="-122"/>
                <a:cs typeface="微软雅黑" panose="020b0503020204020204" charset="-122"/>
              </a:rPr>
              <a:t>ￚ	</a:t>
            </a:r>
            <a:r>
              <a:rPr sz="1600">
                <a:latin typeface="仿宋" panose="02010609060101010101" charset="-122"/>
                <a:ea typeface="微软雅黑" panose="020b0503020204020204" charset="-122"/>
                <a:cs typeface="微软雅黑" panose="020b0503020204020204" charset="-122"/>
              </a:rPr>
              <a:t>按照时间或功能模块划分，构成产品的一系列版本或单品，在某一段时间内，版本就是该产</a:t>
            </a:r>
            <a:r>
              <a:rPr sz="1600" spc="-5">
                <a:latin typeface="仿宋" panose="02010609060101010101" charset="-122"/>
                <a:ea typeface="微软雅黑" panose="020b0503020204020204" charset="-122"/>
                <a:cs typeface="微软雅黑" panose="020b0503020204020204" charset="-122"/>
              </a:rPr>
              <a:t>品</a:t>
            </a:r>
            <a:endParaRPr sz="1600">
              <a:latin typeface="仿宋" panose="02010609060101010101"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120424" y="132588"/>
            <a:ext cx="77925"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85127" y="227507"/>
            <a:ext cx="4003040"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产品包开发范畴（市场部分</a:t>
            </a:r>
            <a:r>
              <a:rPr sz="2400" spc="-10">
                <a:solidFill>
                  <a:srgbClr val="404040"/>
                </a:solidFill>
                <a:latin typeface="仿宋" panose="02010609060101010101" charset="-122"/>
                <a:ea typeface="微软雅黑" panose="020b0503020204020204" charset="-122"/>
                <a:cs typeface="宋体" panose="02010600030101010101" pitchFamily="2" charset="-122"/>
              </a:rPr>
              <a:t>）</a:t>
            </a:r>
            <a:endParaRPr sz="2400">
              <a:latin typeface="仿宋" panose="02010609060101010101" charset="-122"/>
              <a:ea typeface="微软雅黑" panose="020b0503020204020204" charset="-122"/>
              <a:cs typeface="宋体" panose="02010600030101010101" pitchFamily="2" charset="-122"/>
            </a:endParaRPr>
          </a:p>
        </p:txBody>
      </p:sp>
      <p:sp>
        <p:nvSpPr>
          <p:cNvPr id="5" name="object 5"/>
          <p:cNvSpPr/>
          <p:nvPr/>
        </p:nvSpPr>
        <p:spPr>
          <a:xfrm>
            <a:off x="1416069" y="3311631"/>
            <a:ext cx="1405374" cy="429699"/>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txBox="1"/>
          <p:nvPr/>
        </p:nvSpPr>
        <p:spPr>
          <a:xfrm>
            <a:off x="1536026" y="3340036"/>
            <a:ext cx="11684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solidFill>
                  <a:srgbClr val="FFFFFF"/>
                </a:solidFill>
                <a:latin typeface="仿宋" panose="02010609060101010101" charset="-122"/>
                <a:ea typeface="微软雅黑" panose="020b0503020204020204" charset="-122"/>
                <a:cs typeface="微软雅黑" panose="020b0503020204020204" charset="-122"/>
              </a:rPr>
              <a:t>产品包开发</a:t>
            </a:r>
            <a:endParaRPr sz="1800">
              <a:solidFill>
                <a:srgbClr val="FFFFFF"/>
              </a:solidFill>
              <a:latin typeface="仿宋" panose="02010609060101010101" charset="-122"/>
              <a:ea typeface="微软雅黑" panose="020b0503020204020204" charset="-122"/>
              <a:cs typeface="微软雅黑" panose="020b0503020204020204" charset="-122"/>
            </a:endParaRPr>
          </a:p>
        </p:txBody>
      </p:sp>
      <p:sp>
        <p:nvSpPr>
          <p:cNvPr id="7" name="object 7"/>
          <p:cNvSpPr/>
          <p:nvPr/>
        </p:nvSpPr>
        <p:spPr>
          <a:xfrm>
            <a:off x="4109005" y="3637100"/>
            <a:ext cx="1890745" cy="645235"/>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object 8"/>
          <p:cNvSpPr txBox="1"/>
          <p:nvPr/>
        </p:nvSpPr>
        <p:spPr>
          <a:xfrm>
            <a:off x="4228299" y="3668750"/>
            <a:ext cx="1650364" cy="50419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可生产可服</a:t>
            </a:r>
            <a:r>
              <a:rPr sz="1600" spc="-5">
                <a:latin typeface="仿宋" panose="02010609060101010101" charset="-122"/>
                <a:ea typeface="微软雅黑" panose="020b0503020204020204" charset="-122"/>
                <a:cs typeface="微软雅黑" panose="020b0503020204020204" charset="-122"/>
              </a:rPr>
              <a:t>务</a:t>
            </a:r>
            <a:endParaRPr sz="1600">
              <a:latin typeface="仿宋" panose="02010609060101010101" charset="-122"/>
              <a:ea typeface="微软雅黑" panose="020b0503020204020204" charset="-122"/>
              <a:cs typeface="微软雅黑" panose="020b0503020204020204" charset="-122"/>
            </a:endParaRPr>
          </a:p>
          <a:p>
            <a:pPr marL="12700">
              <a:lnSpc>
                <a:spcPct val="100000"/>
              </a:lnSpc>
            </a:pPr>
            <a:r>
              <a:rPr sz="1600">
                <a:latin typeface="仿宋" panose="02010609060101010101" charset="-122"/>
                <a:ea typeface="微软雅黑" panose="020b0503020204020204" charset="-122"/>
                <a:cs typeface="微软雅黑" panose="020b0503020204020204" charset="-122"/>
              </a:rPr>
              <a:t>可测试等支撑开</a:t>
            </a:r>
            <a:r>
              <a:rPr sz="1600" spc="-5">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9" name="object 9"/>
          <p:cNvSpPr/>
          <p:nvPr/>
        </p:nvSpPr>
        <p:spPr>
          <a:xfrm>
            <a:off x="4109005" y="4625779"/>
            <a:ext cx="1890745" cy="394904"/>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object 10"/>
          <p:cNvSpPr txBox="1"/>
          <p:nvPr/>
        </p:nvSpPr>
        <p:spPr>
          <a:xfrm>
            <a:off x="4634699" y="4656810"/>
            <a:ext cx="8375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资料开</a:t>
            </a:r>
            <a:r>
              <a:rPr sz="1600" spc="-5">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11" name="object 11"/>
          <p:cNvSpPr/>
          <p:nvPr/>
        </p:nvSpPr>
        <p:spPr>
          <a:xfrm>
            <a:off x="4109005" y="2890082"/>
            <a:ext cx="1890745" cy="399061"/>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txBox="1"/>
          <p:nvPr/>
        </p:nvSpPr>
        <p:spPr>
          <a:xfrm>
            <a:off x="4634699" y="2921126"/>
            <a:ext cx="8375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技术开</a:t>
            </a:r>
            <a:r>
              <a:rPr sz="1600" spc="-5">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13" name="object 13"/>
          <p:cNvSpPr/>
          <p:nvPr/>
        </p:nvSpPr>
        <p:spPr>
          <a:xfrm>
            <a:off x="4109005" y="2147615"/>
            <a:ext cx="1890745" cy="394904"/>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object 14"/>
          <p:cNvSpPr txBox="1"/>
          <p:nvPr/>
        </p:nvSpPr>
        <p:spPr>
          <a:xfrm>
            <a:off x="4634699" y="2178647"/>
            <a:ext cx="8375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solidFill>
                  <a:srgbClr val="FFFFFF"/>
                </a:solidFill>
                <a:latin typeface="仿宋" panose="02010609060101010101" charset="-122"/>
                <a:ea typeface="微软雅黑" panose="020b0503020204020204" charset="-122"/>
                <a:cs typeface="微软雅黑" panose="020b0503020204020204" charset="-122"/>
              </a:rPr>
              <a:t>市场开</a:t>
            </a:r>
            <a:r>
              <a:rPr sz="1600" spc="-5">
                <a:solidFill>
                  <a:srgbClr val="FFFFFF"/>
                </a:solidFill>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15" name="object 15"/>
          <p:cNvSpPr/>
          <p:nvPr/>
        </p:nvSpPr>
        <p:spPr>
          <a:xfrm>
            <a:off x="7337843" y="1943205"/>
            <a:ext cx="2424155" cy="399061"/>
          </a:xfrm>
          <a:prstGeom prst="rect">
            <a:avLst/>
          </a:prstGeom>
          <a:blipFill>
            <a:blip r:embed="rId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object 16"/>
          <p:cNvSpPr/>
          <p:nvPr/>
        </p:nvSpPr>
        <p:spPr>
          <a:xfrm>
            <a:off x="7337836" y="2413769"/>
            <a:ext cx="3088390" cy="394904"/>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object 17"/>
          <p:cNvSpPr/>
          <p:nvPr/>
        </p:nvSpPr>
        <p:spPr>
          <a:xfrm>
            <a:off x="7337846" y="1484840"/>
            <a:ext cx="2091815" cy="399061"/>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p:nvPr/>
        </p:nvSpPr>
        <p:spPr>
          <a:xfrm>
            <a:off x="7337845" y="1020388"/>
            <a:ext cx="1476261" cy="399061"/>
          </a:xfrm>
          <a:prstGeom prst="rect">
            <a:avLst/>
          </a:prstGeom>
          <a:blipFill>
            <a:blip r:embed="rId1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object 19"/>
          <p:cNvSpPr/>
          <p:nvPr/>
        </p:nvSpPr>
        <p:spPr>
          <a:xfrm>
            <a:off x="7337870" y="3808800"/>
            <a:ext cx="1065853" cy="399061"/>
          </a:xfrm>
          <a:prstGeom prst="rect">
            <a:avLst/>
          </a:prstGeom>
          <a:blipFill>
            <a:blip r:embed="rId1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object 20"/>
          <p:cNvSpPr/>
          <p:nvPr/>
        </p:nvSpPr>
        <p:spPr>
          <a:xfrm>
            <a:off x="7337889" y="4273265"/>
            <a:ext cx="1271001" cy="399061"/>
          </a:xfrm>
          <a:prstGeom prst="rect">
            <a:avLst/>
          </a:prstGeom>
          <a:blipFill>
            <a:blip r:embed="rId1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object 21"/>
          <p:cNvSpPr/>
          <p:nvPr/>
        </p:nvSpPr>
        <p:spPr>
          <a:xfrm>
            <a:off x="7337870" y="3344336"/>
            <a:ext cx="1065853" cy="394904"/>
          </a:xfrm>
          <a:prstGeom prst="rect">
            <a:avLst/>
          </a:prstGeom>
          <a:blipFill>
            <a:blip r:embed="rId1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object 22"/>
          <p:cNvSpPr/>
          <p:nvPr/>
        </p:nvSpPr>
        <p:spPr>
          <a:xfrm>
            <a:off x="7337870" y="2872772"/>
            <a:ext cx="1065853" cy="399061"/>
          </a:xfrm>
          <a:prstGeom prst="rect">
            <a:avLst/>
          </a:prstGeom>
          <a:blipFill>
            <a:blip r:embed="rId1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object 23"/>
          <p:cNvSpPr/>
          <p:nvPr/>
        </p:nvSpPr>
        <p:spPr>
          <a:xfrm>
            <a:off x="7337866" y="4739368"/>
            <a:ext cx="1952320" cy="399061"/>
          </a:xfrm>
          <a:prstGeom prst="rect">
            <a:avLst/>
          </a:prstGeom>
          <a:blipFill>
            <a:blip r:embed="rId1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object 24"/>
          <p:cNvSpPr/>
          <p:nvPr/>
        </p:nvSpPr>
        <p:spPr>
          <a:xfrm>
            <a:off x="7337846" y="5202181"/>
            <a:ext cx="2091815" cy="394904"/>
          </a:xfrm>
          <a:prstGeom prst="rect">
            <a:avLst/>
          </a:prstGeom>
          <a:blipFill>
            <a:blip r:embed="rId1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object 25"/>
          <p:cNvSpPr/>
          <p:nvPr/>
        </p:nvSpPr>
        <p:spPr>
          <a:xfrm>
            <a:off x="7337845" y="5668296"/>
            <a:ext cx="1476261" cy="394904"/>
          </a:xfrm>
          <a:prstGeom prst="rect">
            <a:avLst/>
          </a:prstGeom>
          <a:blipFill>
            <a:blip r:embed="rId1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object 26"/>
          <p:cNvSpPr txBox="1"/>
          <p:nvPr/>
        </p:nvSpPr>
        <p:spPr>
          <a:xfrm>
            <a:off x="7449197" y="1051420"/>
            <a:ext cx="2851150" cy="495490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4605">
              <a:lnSpc>
                <a:spcPct val="100000"/>
              </a:lnSpc>
              <a:spcBef>
                <a:spcPts val="95"/>
              </a:spcBef>
            </a:pPr>
            <a:r>
              <a:rPr sz="1600">
                <a:latin typeface="仿宋" panose="02010609060101010101" charset="-122"/>
                <a:ea typeface="微软雅黑" panose="020b0503020204020204" charset="-122"/>
                <a:cs typeface="微软雅黑" panose="020b0503020204020204" charset="-122"/>
              </a:rPr>
              <a:t>产品愿景目</a:t>
            </a:r>
            <a:r>
              <a:rPr sz="1600" spc="-5">
                <a:latin typeface="仿宋" panose="02010609060101010101" charset="-122"/>
                <a:ea typeface="微软雅黑" panose="020b0503020204020204" charset="-122"/>
                <a:cs typeface="微软雅黑" panose="020b0503020204020204" charset="-122"/>
              </a:rPr>
              <a:t>标</a:t>
            </a:r>
            <a:endParaRPr sz="1600">
              <a:latin typeface="仿宋" panose="02010609060101010101" charset="-122"/>
              <a:ea typeface="微软雅黑" panose="020b0503020204020204" charset="-122"/>
              <a:cs typeface="微软雅黑" panose="020b0503020204020204" charset="-122"/>
            </a:endParaRPr>
          </a:p>
          <a:p>
            <a:pPr marL="17780">
              <a:lnSpc>
                <a:spcPct val="100000"/>
              </a:lnSpc>
              <a:spcBef>
                <a:spcPts val="1735"/>
              </a:spcBef>
            </a:pPr>
            <a:r>
              <a:rPr sz="1600">
                <a:latin typeface="仿宋" panose="02010609060101010101" charset="-122"/>
                <a:ea typeface="微软雅黑" panose="020b0503020204020204" charset="-122"/>
                <a:cs typeface="微软雅黑" panose="020b0503020204020204" charset="-122"/>
              </a:rPr>
              <a:t>细分市场特征及评</a:t>
            </a:r>
            <a:r>
              <a:rPr sz="1600" spc="-5">
                <a:latin typeface="仿宋" panose="02010609060101010101" charset="-122"/>
                <a:ea typeface="微软雅黑" panose="020b0503020204020204" charset="-122"/>
                <a:cs typeface="微软雅黑" panose="020b0503020204020204" charset="-122"/>
              </a:rPr>
              <a:t>估</a:t>
            </a:r>
            <a:endParaRPr sz="1600">
              <a:latin typeface="仿宋" panose="02010609060101010101" charset="-122"/>
              <a:ea typeface="微软雅黑" panose="020b0503020204020204" charset="-122"/>
              <a:cs typeface="微软雅黑" panose="020b0503020204020204" charset="-122"/>
            </a:endParaRPr>
          </a:p>
          <a:p>
            <a:pPr marL="19050">
              <a:lnSpc>
                <a:spcPct val="100000"/>
              </a:lnSpc>
              <a:spcBef>
                <a:spcPts val="1720"/>
              </a:spcBef>
            </a:pPr>
            <a:r>
              <a:rPr sz="1600">
                <a:latin typeface="仿宋" panose="02010609060101010101" charset="-122"/>
                <a:ea typeface="微软雅黑" panose="020b0503020204020204" charset="-122"/>
                <a:cs typeface="微软雅黑" panose="020b0503020204020204" charset="-122"/>
              </a:rPr>
              <a:t>战略地位分析</a:t>
            </a:r>
            <a:r>
              <a:rPr sz="1600" spc="-30">
                <a:latin typeface="仿宋" panose="02010609060101010101" charset="-122"/>
                <a:ea typeface="微软雅黑" panose="020b0503020204020204" charset="-122"/>
                <a:cs typeface="微软雅黑" panose="020b0503020204020204" charset="-122"/>
              </a:rPr>
              <a:t>（SPAN）</a:t>
            </a:r>
            <a:endParaRPr sz="1600">
              <a:latin typeface="仿宋" panose="02010609060101010101" charset="-122"/>
              <a:ea typeface="微软雅黑" panose="020b0503020204020204" charset="-122"/>
              <a:cs typeface="微软雅黑" panose="020b0503020204020204" charset="-122"/>
            </a:endParaRPr>
          </a:p>
          <a:p>
            <a:pPr marL="12700" marR="5080" indent="9525">
              <a:lnSpc>
                <a:spcPct val="188000"/>
              </a:lnSpc>
              <a:spcBef>
                <a:spcPts val="60"/>
              </a:spcBef>
            </a:pPr>
            <a:r>
              <a:rPr sz="1600">
                <a:latin typeface="仿宋" panose="02010609060101010101" charset="-122"/>
                <a:ea typeface="微软雅黑" panose="020b0503020204020204" charset="-122"/>
                <a:cs typeface="微软雅黑" panose="020b0503020204020204" charset="-122"/>
              </a:rPr>
              <a:t>需求收集及分析（</a:t>
            </a:r>
            <a:r>
              <a:rPr sz="1600" spc="-5">
                <a:latin typeface="仿宋" panose="02010609060101010101" charset="-122"/>
                <a:ea typeface="微软雅黑" panose="020b0503020204020204" charset="-122"/>
                <a:cs typeface="微软雅黑" panose="020b0503020204020204" charset="-122"/>
              </a:rPr>
              <a:t>$APP</a:t>
            </a:r>
            <a:r>
              <a:rPr sz="1600">
                <a:latin typeface="仿宋" panose="02010609060101010101" charset="-122"/>
                <a:ea typeface="微软雅黑" panose="020b0503020204020204" charset="-122"/>
                <a:cs typeface="微软雅黑" panose="020b0503020204020204" charset="-122"/>
              </a:rPr>
              <a:t>E</a:t>
            </a:r>
            <a:r>
              <a:rPr sz="1600" spc="-5">
                <a:latin typeface="仿宋" panose="02010609060101010101" charset="-122"/>
                <a:ea typeface="微软雅黑" panose="020b0503020204020204" charset="-122"/>
                <a:cs typeface="微软雅黑" panose="020b0503020204020204" charset="-122"/>
              </a:rPr>
              <a:t>ALS） </a:t>
            </a:r>
            <a:r>
              <a:rPr sz="1600">
                <a:latin typeface="仿宋" panose="02010609060101010101" charset="-122"/>
                <a:ea typeface="微软雅黑" panose="020b0503020204020204" charset="-122"/>
                <a:cs typeface="微软雅黑" panose="020b0503020204020204" charset="-122"/>
              </a:rPr>
              <a:t>竞争分</a:t>
            </a:r>
            <a:r>
              <a:rPr sz="1600" spc="-5">
                <a:latin typeface="仿宋" panose="02010609060101010101" charset="-122"/>
                <a:ea typeface="微软雅黑" panose="020b0503020204020204" charset="-122"/>
                <a:cs typeface="微软雅黑" panose="020b0503020204020204" charset="-122"/>
              </a:rPr>
              <a:t>析</a:t>
            </a:r>
            <a:endParaRPr sz="1600">
              <a:latin typeface="仿宋" panose="02010609060101010101" charset="-122"/>
              <a:ea typeface="微软雅黑" panose="020b0503020204020204" charset="-122"/>
              <a:cs typeface="微软雅黑" panose="020b0503020204020204" charset="-122"/>
            </a:endParaRPr>
          </a:p>
          <a:p>
            <a:pPr marL="12700" marR="1814195">
              <a:lnSpc>
                <a:spcPct val="191000"/>
              </a:lnSpc>
              <a:spcBef>
                <a:spcPts val="55"/>
              </a:spcBef>
            </a:pPr>
            <a:r>
              <a:rPr sz="1600">
                <a:latin typeface="仿宋" panose="02010609060101010101" charset="-122"/>
                <a:ea typeface="微软雅黑" panose="020b0503020204020204" charset="-122"/>
                <a:cs typeface="微软雅黑" panose="020b0503020204020204" charset="-122"/>
              </a:rPr>
              <a:t>业务策</a:t>
            </a:r>
            <a:r>
              <a:rPr sz="1600" spc="-5">
                <a:latin typeface="仿宋" panose="02010609060101010101" charset="-122"/>
                <a:ea typeface="微软雅黑" panose="020b0503020204020204" charset="-122"/>
                <a:cs typeface="微软雅黑" panose="020b0503020204020204" charset="-122"/>
              </a:rPr>
              <a:t>略 </a:t>
            </a:r>
            <a:r>
              <a:rPr sz="1600">
                <a:latin typeface="仿宋" panose="02010609060101010101" charset="-122"/>
                <a:ea typeface="微软雅黑" panose="020b0503020204020204" charset="-122"/>
                <a:cs typeface="微软雅黑" panose="020b0503020204020204" charset="-122"/>
              </a:rPr>
              <a:t>路标规</a:t>
            </a:r>
            <a:r>
              <a:rPr sz="1600" spc="-5">
                <a:latin typeface="仿宋" panose="02010609060101010101" charset="-122"/>
                <a:ea typeface="微软雅黑" panose="020b0503020204020204" charset="-122"/>
                <a:cs typeface="微软雅黑" panose="020b0503020204020204" charset="-122"/>
              </a:rPr>
              <a:t>划 </a:t>
            </a:r>
            <a:r>
              <a:rPr sz="1600">
                <a:latin typeface="仿宋" panose="02010609060101010101" charset="-122"/>
                <a:ea typeface="微软雅黑" panose="020b0503020204020204" charset="-122"/>
                <a:cs typeface="微软雅黑" panose="020b0503020204020204" charset="-122"/>
              </a:rPr>
              <a:t>产品任务</a:t>
            </a:r>
            <a:r>
              <a:rPr sz="1600" spc="-5">
                <a:latin typeface="仿宋" panose="02010609060101010101" charset="-122"/>
                <a:ea typeface="微软雅黑" panose="020b0503020204020204" charset="-122"/>
                <a:cs typeface="微软雅黑" panose="020b0503020204020204" charset="-122"/>
              </a:rPr>
              <a:t>书</a:t>
            </a:r>
            <a:endParaRPr sz="1600">
              <a:latin typeface="仿宋" panose="02010609060101010101" charset="-122"/>
              <a:ea typeface="微软雅黑" panose="020b0503020204020204" charset="-122"/>
              <a:cs typeface="微软雅黑" panose="020b0503020204020204" charset="-122"/>
            </a:endParaRPr>
          </a:p>
          <a:p>
            <a:pPr marL="14605" marR="998220" indent="2540">
              <a:lnSpc>
                <a:spcPct val="191000"/>
              </a:lnSpc>
              <a:spcBef>
                <a:spcPts val="15"/>
              </a:spcBef>
            </a:pPr>
            <a:r>
              <a:rPr sz="1600">
                <a:latin typeface="仿宋" panose="02010609060101010101" charset="-122"/>
                <a:ea typeface="微软雅黑" panose="020b0503020204020204" charset="-122"/>
                <a:cs typeface="微软雅黑" panose="020b0503020204020204" charset="-122"/>
              </a:rPr>
              <a:t>卖点分析</a:t>
            </a:r>
            <a:r>
              <a:rPr sz="1600" spc="-25">
                <a:latin typeface="仿宋" panose="02010609060101010101" charset="-122"/>
                <a:ea typeface="微软雅黑" panose="020b0503020204020204" charset="-122"/>
                <a:cs typeface="微软雅黑" panose="020b0503020204020204" charset="-122"/>
              </a:rPr>
              <a:t>（FFAB）  </a:t>
            </a:r>
            <a:r>
              <a:rPr sz="1600">
                <a:latin typeface="仿宋" panose="02010609060101010101" charset="-122"/>
                <a:ea typeface="微软雅黑" panose="020b0503020204020204" charset="-122"/>
                <a:cs typeface="微软雅黑" panose="020b0503020204020204" charset="-122"/>
              </a:rPr>
              <a:t>产品需求规格说明</a:t>
            </a:r>
            <a:r>
              <a:rPr sz="1600" spc="-5">
                <a:latin typeface="仿宋" panose="02010609060101010101" charset="-122"/>
                <a:ea typeface="微软雅黑" panose="020b0503020204020204" charset="-122"/>
                <a:cs typeface="微软雅黑" panose="020b0503020204020204" charset="-122"/>
              </a:rPr>
              <a:t>书 </a:t>
            </a:r>
            <a:r>
              <a:rPr sz="1600">
                <a:latin typeface="仿宋" panose="02010609060101010101" charset="-122"/>
                <a:ea typeface="微软雅黑" panose="020b0503020204020204" charset="-122"/>
                <a:cs typeface="微软雅黑" panose="020b0503020204020204" charset="-122"/>
              </a:rPr>
              <a:t>商业模式设</a:t>
            </a:r>
            <a:r>
              <a:rPr sz="1600" spc="-5">
                <a:latin typeface="仿宋" panose="02010609060101010101" charset="-122"/>
                <a:ea typeface="微软雅黑" panose="020b0503020204020204" charset="-122"/>
                <a:cs typeface="微软雅黑" panose="020b0503020204020204" charset="-122"/>
              </a:rPr>
              <a:t>计</a:t>
            </a:r>
            <a:endParaRPr sz="1600">
              <a:latin typeface="仿宋" panose="02010609060101010101" charset="-122"/>
              <a:ea typeface="微软雅黑" panose="020b0503020204020204" charset="-122"/>
              <a:cs typeface="微软雅黑" panose="020b0503020204020204" charset="-122"/>
            </a:endParaRPr>
          </a:p>
        </p:txBody>
      </p:sp>
      <p:sp>
        <p:nvSpPr>
          <p:cNvPr id="27" name="object 27"/>
          <p:cNvSpPr/>
          <p:nvPr/>
        </p:nvSpPr>
        <p:spPr>
          <a:xfrm>
            <a:off x="2117026" y="2321255"/>
            <a:ext cx="2024380" cy="998855"/>
          </a:xfrm>
          <a:custGeom>
            <a:rect l="l" t="t" r="r" b="b"/>
            <a:pathLst>
              <a:path w="2024379" h="998853">
                <a:moveTo>
                  <a:pt x="7619" y="998474"/>
                </a:moveTo>
                <a:lnTo>
                  <a:pt x="0" y="998474"/>
                </a:lnTo>
                <a:lnTo>
                  <a:pt x="0" y="3809"/>
                </a:lnTo>
                <a:lnTo>
                  <a:pt x="292" y="2349"/>
                </a:lnTo>
                <a:lnTo>
                  <a:pt x="1117" y="1117"/>
                </a:lnTo>
                <a:lnTo>
                  <a:pt x="2349" y="292"/>
                </a:lnTo>
                <a:lnTo>
                  <a:pt x="3810" y="0"/>
                </a:lnTo>
                <a:lnTo>
                  <a:pt x="2024278" y="0"/>
                </a:lnTo>
                <a:lnTo>
                  <a:pt x="2024278" y="3809"/>
                </a:lnTo>
                <a:lnTo>
                  <a:pt x="7619" y="3809"/>
                </a:lnTo>
                <a:lnTo>
                  <a:pt x="3810" y="7619"/>
                </a:lnTo>
                <a:lnTo>
                  <a:pt x="7619" y="7619"/>
                </a:lnTo>
                <a:lnTo>
                  <a:pt x="7619" y="998474"/>
                </a:lnTo>
                <a:close/>
              </a:path>
              <a:path w="2024379" h="998853">
                <a:moveTo>
                  <a:pt x="7619" y="7619"/>
                </a:moveTo>
                <a:lnTo>
                  <a:pt x="3810" y="7619"/>
                </a:lnTo>
                <a:lnTo>
                  <a:pt x="7619" y="3809"/>
                </a:lnTo>
                <a:lnTo>
                  <a:pt x="7619" y="7619"/>
                </a:lnTo>
                <a:close/>
              </a:path>
              <a:path w="2024379" h="998853">
                <a:moveTo>
                  <a:pt x="2024278" y="7619"/>
                </a:moveTo>
                <a:lnTo>
                  <a:pt x="7619" y="7619"/>
                </a:lnTo>
                <a:lnTo>
                  <a:pt x="7619" y="3809"/>
                </a:lnTo>
                <a:lnTo>
                  <a:pt x="2024278" y="3809"/>
                </a:lnTo>
                <a:lnTo>
                  <a:pt x="2024278" y="761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object 28"/>
          <p:cNvSpPr/>
          <p:nvPr/>
        </p:nvSpPr>
        <p:spPr>
          <a:xfrm>
            <a:off x="2793276" y="3063722"/>
            <a:ext cx="1348105" cy="444500"/>
          </a:xfrm>
          <a:custGeom>
            <a:rect l="l" t="t" r="r" b="b"/>
            <a:pathLst>
              <a:path w="1348104" h="444500">
                <a:moveTo>
                  <a:pt x="670204" y="440664"/>
                </a:moveTo>
                <a:lnTo>
                  <a:pt x="670204" y="3810"/>
                </a:lnTo>
                <a:lnTo>
                  <a:pt x="670496" y="2362"/>
                </a:lnTo>
                <a:lnTo>
                  <a:pt x="671321" y="1117"/>
                </a:lnTo>
                <a:lnTo>
                  <a:pt x="672553" y="292"/>
                </a:lnTo>
                <a:lnTo>
                  <a:pt x="674014" y="0"/>
                </a:lnTo>
                <a:lnTo>
                  <a:pt x="1348028" y="0"/>
                </a:lnTo>
                <a:lnTo>
                  <a:pt x="1348028" y="3810"/>
                </a:lnTo>
                <a:lnTo>
                  <a:pt x="677824" y="3810"/>
                </a:lnTo>
                <a:lnTo>
                  <a:pt x="674014" y="7619"/>
                </a:lnTo>
                <a:lnTo>
                  <a:pt x="677824" y="7619"/>
                </a:lnTo>
                <a:lnTo>
                  <a:pt x="677824" y="436854"/>
                </a:lnTo>
                <a:lnTo>
                  <a:pt x="674014" y="436854"/>
                </a:lnTo>
                <a:lnTo>
                  <a:pt x="670204" y="440664"/>
                </a:lnTo>
                <a:close/>
              </a:path>
              <a:path w="1348104" h="444500">
                <a:moveTo>
                  <a:pt x="677824" y="7619"/>
                </a:moveTo>
                <a:lnTo>
                  <a:pt x="674014" y="7619"/>
                </a:lnTo>
                <a:lnTo>
                  <a:pt x="677824" y="3810"/>
                </a:lnTo>
                <a:lnTo>
                  <a:pt x="677824" y="7619"/>
                </a:lnTo>
                <a:close/>
              </a:path>
              <a:path w="1348104" h="444500">
                <a:moveTo>
                  <a:pt x="1348028" y="7619"/>
                </a:moveTo>
                <a:lnTo>
                  <a:pt x="677824" y="7619"/>
                </a:lnTo>
                <a:lnTo>
                  <a:pt x="677824" y="3810"/>
                </a:lnTo>
                <a:lnTo>
                  <a:pt x="1348028" y="3810"/>
                </a:lnTo>
                <a:lnTo>
                  <a:pt x="1348028" y="7619"/>
                </a:lnTo>
                <a:close/>
              </a:path>
              <a:path w="1348104" h="444500">
                <a:moveTo>
                  <a:pt x="674014" y="444474"/>
                </a:moveTo>
                <a:lnTo>
                  <a:pt x="0" y="444474"/>
                </a:lnTo>
                <a:lnTo>
                  <a:pt x="0" y="436854"/>
                </a:lnTo>
                <a:lnTo>
                  <a:pt x="670204" y="436854"/>
                </a:lnTo>
                <a:lnTo>
                  <a:pt x="670204" y="440664"/>
                </a:lnTo>
                <a:lnTo>
                  <a:pt x="677824" y="440664"/>
                </a:lnTo>
                <a:lnTo>
                  <a:pt x="677532" y="442125"/>
                </a:lnTo>
                <a:lnTo>
                  <a:pt x="676706" y="443357"/>
                </a:lnTo>
                <a:lnTo>
                  <a:pt x="675474" y="444182"/>
                </a:lnTo>
                <a:lnTo>
                  <a:pt x="674014" y="444474"/>
                </a:lnTo>
                <a:close/>
              </a:path>
              <a:path w="1348104" h="444500">
                <a:moveTo>
                  <a:pt x="677824" y="440664"/>
                </a:moveTo>
                <a:lnTo>
                  <a:pt x="670204" y="440664"/>
                </a:lnTo>
                <a:lnTo>
                  <a:pt x="674014" y="436854"/>
                </a:lnTo>
                <a:lnTo>
                  <a:pt x="677824" y="436854"/>
                </a:lnTo>
                <a:lnTo>
                  <a:pt x="677824" y="44066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object 29"/>
          <p:cNvSpPr/>
          <p:nvPr/>
        </p:nvSpPr>
        <p:spPr>
          <a:xfrm>
            <a:off x="2793276" y="3500577"/>
            <a:ext cx="1348105" cy="441325"/>
          </a:xfrm>
          <a:custGeom>
            <a:rect l="l" t="t" r="r" b="b"/>
            <a:pathLst>
              <a:path w="1348104" h="441325">
                <a:moveTo>
                  <a:pt x="670204" y="7619"/>
                </a:moveTo>
                <a:lnTo>
                  <a:pt x="0" y="7619"/>
                </a:lnTo>
                <a:lnTo>
                  <a:pt x="0" y="0"/>
                </a:lnTo>
                <a:lnTo>
                  <a:pt x="674014" y="0"/>
                </a:lnTo>
                <a:lnTo>
                  <a:pt x="675474" y="292"/>
                </a:lnTo>
                <a:lnTo>
                  <a:pt x="676706" y="1117"/>
                </a:lnTo>
                <a:lnTo>
                  <a:pt x="677532" y="2349"/>
                </a:lnTo>
                <a:lnTo>
                  <a:pt x="677824" y="3809"/>
                </a:lnTo>
                <a:lnTo>
                  <a:pt x="670204" y="3809"/>
                </a:lnTo>
                <a:lnTo>
                  <a:pt x="670204" y="7619"/>
                </a:lnTo>
                <a:close/>
              </a:path>
              <a:path w="1348104" h="441325">
                <a:moveTo>
                  <a:pt x="1348028" y="440880"/>
                </a:moveTo>
                <a:lnTo>
                  <a:pt x="674014" y="440880"/>
                </a:lnTo>
                <a:lnTo>
                  <a:pt x="672553" y="440588"/>
                </a:lnTo>
                <a:lnTo>
                  <a:pt x="671321" y="439762"/>
                </a:lnTo>
                <a:lnTo>
                  <a:pt x="670496" y="438518"/>
                </a:lnTo>
                <a:lnTo>
                  <a:pt x="670204" y="437070"/>
                </a:lnTo>
                <a:lnTo>
                  <a:pt x="670204" y="3809"/>
                </a:lnTo>
                <a:lnTo>
                  <a:pt x="674014" y="7619"/>
                </a:lnTo>
                <a:lnTo>
                  <a:pt x="677824" y="7619"/>
                </a:lnTo>
                <a:lnTo>
                  <a:pt x="677824" y="433260"/>
                </a:lnTo>
                <a:lnTo>
                  <a:pt x="674014" y="433260"/>
                </a:lnTo>
                <a:lnTo>
                  <a:pt x="677824" y="437070"/>
                </a:lnTo>
                <a:lnTo>
                  <a:pt x="1348028" y="437070"/>
                </a:lnTo>
                <a:lnTo>
                  <a:pt x="1348028" y="440880"/>
                </a:lnTo>
                <a:close/>
              </a:path>
              <a:path w="1348104" h="441325">
                <a:moveTo>
                  <a:pt x="677824" y="7619"/>
                </a:moveTo>
                <a:lnTo>
                  <a:pt x="674014" y="7619"/>
                </a:lnTo>
                <a:lnTo>
                  <a:pt x="670204" y="3809"/>
                </a:lnTo>
                <a:lnTo>
                  <a:pt x="677824" y="3809"/>
                </a:lnTo>
                <a:lnTo>
                  <a:pt x="677824" y="7619"/>
                </a:lnTo>
                <a:close/>
              </a:path>
              <a:path w="1348104" h="441325">
                <a:moveTo>
                  <a:pt x="677824" y="437070"/>
                </a:moveTo>
                <a:lnTo>
                  <a:pt x="674014" y="433260"/>
                </a:lnTo>
                <a:lnTo>
                  <a:pt x="677824" y="433260"/>
                </a:lnTo>
                <a:lnTo>
                  <a:pt x="677824" y="437070"/>
                </a:lnTo>
                <a:close/>
              </a:path>
              <a:path w="1348104" h="441325">
                <a:moveTo>
                  <a:pt x="1348028" y="437070"/>
                </a:moveTo>
                <a:lnTo>
                  <a:pt x="677824" y="437070"/>
                </a:lnTo>
                <a:lnTo>
                  <a:pt x="677824" y="433260"/>
                </a:lnTo>
                <a:lnTo>
                  <a:pt x="1348028" y="433260"/>
                </a:lnTo>
                <a:lnTo>
                  <a:pt x="1348028" y="43707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object 30"/>
          <p:cNvSpPr/>
          <p:nvPr/>
        </p:nvSpPr>
        <p:spPr>
          <a:xfrm>
            <a:off x="2117026" y="3689057"/>
            <a:ext cx="2024380" cy="1118235"/>
          </a:xfrm>
          <a:custGeom>
            <a:rect l="l" t="t" r="r" b="b"/>
            <a:pathLst>
              <a:path w="2024379" h="1118235">
                <a:moveTo>
                  <a:pt x="2024278" y="1117981"/>
                </a:moveTo>
                <a:lnTo>
                  <a:pt x="3810" y="1117981"/>
                </a:lnTo>
                <a:lnTo>
                  <a:pt x="2349" y="1117688"/>
                </a:lnTo>
                <a:lnTo>
                  <a:pt x="1117" y="1116863"/>
                </a:lnTo>
                <a:lnTo>
                  <a:pt x="292" y="1115631"/>
                </a:lnTo>
                <a:lnTo>
                  <a:pt x="0" y="1114171"/>
                </a:lnTo>
                <a:lnTo>
                  <a:pt x="0" y="0"/>
                </a:lnTo>
                <a:lnTo>
                  <a:pt x="7619" y="0"/>
                </a:lnTo>
                <a:lnTo>
                  <a:pt x="7619" y="1110361"/>
                </a:lnTo>
                <a:lnTo>
                  <a:pt x="3810" y="1110361"/>
                </a:lnTo>
                <a:lnTo>
                  <a:pt x="7619" y="1114171"/>
                </a:lnTo>
                <a:lnTo>
                  <a:pt x="2024278" y="1114171"/>
                </a:lnTo>
                <a:lnTo>
                  <a:pt x="2024278" y="1117981"/>
                </a:lnTo>
                <a:close/>
              </a:path>
              <a:path w="2024379" h="1118235">
                <a:moveTo>
                  <a:pt x="7619" y="1114171"/>
                </a:moveTo>
                <a:lnTo>
                  <a:pt x="3810" y="1110361"/>
                </a:lnTo>
                <a:lnTo>
                  <a:pt x="7619" y="1110361"/>
                </a:lnTo>
                <a:lnTo>
                  <a:pt x="7619" y="1114171"/>
                </a:lnTo>
                <a:close/>
              </a:path>
              <a:path w="2024379" h="1118235">
                <a:moveTo>
                  <a:pt x="2024278" y="1114171"/>
                </a:moveTo>
                <a:lnTo>
                  <a:pt x="7619" y="1114171"/>
                </a:lnTo>
                <a:lnTo>
                  <a:pt x="7619" y="1110361"/>
                </a:lnTo>
                <a:lnTo>
                  <a:pt x="2024278" y="1110361"/>
                </a:lnTo>
                <a:lnTo>
                  <a:pt x="2024278" y="1114171"/>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object 31"/>
          <p:cNvSpPr/>
          <p:nvPr/>
        </p:nvSpPr>
        <p:spPr>
          <a:xfrm>
            <a:off x="5967438" y="1194028"/>
            <a:ext cx="1398905" cy="1135380"/>
          </a:xfrm>
          <a:custGeom>
            <a:rect l="l" t="t" r="r" b="b"/>
            <a:pathLst>
              <a:path w="1398904" h="1135380">
                <a:moveTo>
                  <a:pt x="695477" y="1131036"/>
                </a:moveTo>
                <a:lnTo>
                  <a:pt x="695477" y="3809"/>
                </a:lnTo>
                <a:lnTo>
                  <a:pt x="695769" y="2349"/>
                </a:lnTo>
                <a:lnTo>
                  <a:pt x="696596" y="1117"/>
                </a:lnTo>
                <a:lnTo>
                  <a:pt x="697839" y="292"/>
                </a:lnTo>
                <a:lnTo>
                  <a:pt x="699287" y="0"/>
                </a:lnTo>
                <a:lnTo>
                  <a:pt x="1398574" y="0"/>
                </a:lnTo>
                <a:lnTo>
                  <a:pt x="1398574" y="3809"/>
                </a:lnTo>
                <a:lnTo>
                  <a:pt x="703097" y="3809"/>
                </a:lnTo>
                <a:lnTo>
                  <a:pt x="699287" y="7619"/>
                </a:lnTo>
                <a:lnTo>
                  <a:pt x="703097" y="7619"/>
                </a:lnTo>
                <a:lnTo>
                  <a:pt x="703097" y="1127226"/>
                </a:lnTo>
                <a:lnTo>
                  <a:pt x="699287" y="1127226"/>
                </a:lnTo>
                <a:lnTo>
                  <a:pt x="695477" y="1131036"/>
                </a:lnTo>
                <a:close/>
              </a:path>
              <a:path w="1398904" h="1135380">
                <a:moveTo>
                  <a:pt x="703097" y="7619"/>
                </a:moveTo>
                <a:lnTo>
                  <a:pt x="699287" y="7619"/>
                </a:lnTo>
                <a:lnTo>
                  <a:pt x="703097" y="3809"/>
                </a:lnTo>
                <a:lnTo>
                  <a:pt x="703097" y="7619"/>
                </a:lnTo>
                <a:close/>
              </a:path>
              <a:path w="1398904" h="1135380">
                <a:moveTo>
                  <a:pt x="1398574" y="7619"/>
                </a:moveTo>
                <a:lnTo>
                  <a:pt x="703097" y="7619"/>
                </a:lnTo>
                <a:lnTo>
                  <a:pt x="703097" y="3809"/>
                </a:lnTo>
                <a:lnTo>
                  <a:pt x="1398574" y="3809"/>
                </a:lnTo>
                <a:lnTo>
                  <a:pt x="1398574" y="7619"/>
                </a:lnTo>
                <a:close/>
              </a:path>
              <a:path w="1398904" h="1135380">
                <a:moveTo>
                  <a:pt x="699287" y="1134846"/>
                </a:moveTo>
                <a:lnTo>
                  <a:pt x="0" y="1134846"/>
                </a:lnTo>
                <a:lnTo>
                  <a:pt x="0" y="1127226"/>
                </a:lnTo>
                <a:lnTo>
                  <a:pt x="695477" y="1127226"/>
                </a:lnTo>
                <a:lnTo>
                  <a:pt x="695477" y="1131036"/>
                </a:lnTo>
                <a:lnTo>
                  <a:pt x="703097" y="1131036"/>
                </a:lnTo>
                <a:lnTo>
                  <a:pt x="702805" y="1132497"/>
                </a:lnTo>
                <a:lnTo>
                  <a:pt x="701978" y="1133728"/>
                </a:lnTo>
                <a:lnTo>
                  <a:pt x="700747" y="1134554"/>
                </a:lnTo>
                <a:lnTo>
                  <a:pt x="699287" y="1134846"/>
                </a:lnTo>
                <a:close/>
              </a:path>
              <a:path w="1398904" h="1135380">
                <a:moveTo>
                  <a:pt x="703097" y="1131036"/>
                </a:moveTo>
                <a:lnTo>
                  <a:pt x="695477" y="1131036"/>
                </a:lnTo>
                <a:lnTo>
                  <a:pt x="699287" y="1127226"/>
                </a:lnTo>
                <a:lnTo>
                  <a:pt x="703097" y="1127226"/>
                </a:lnTo>
                <a:lnTo>
                  <a:pt x="703097" y="1131036"/>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object 32"/>
          <p:cNvSpPr/>
          <p:nvPr/>
        </p:nvSpPr>
        <p:spPr>
          <a:xfrm>
            <a:off x="5967438" y="1658492"/>
            <a:ext cx="1398905" cy="670560"/>
          </a:xfrm>
          <a:custGeom>
            <a:rect l="l" t="t" r="r" b="b"/>
            <a:pathLst>
              <a:path w="1398904" h="670560">
                <a:moveTo>
                  <a:pt x="695477" y="666572"/>
                </a:moveTo>
                <a:lnTo>
                  <a:pt x="695477" y="3809"/>
                </a:lnTo>
                <a:lnTo>
                  <a:pt x="695769" y="2349"/>
                </a:lnTo>
                <a:lnTo>
                  <a:pt x="696596" y="1104"/>
                </a:lnTo>
                <a:lnTo>
                  <a:pt x="697839" y="279"/>
                </a:lnTo>
                <a:lnTo>
                  <a:pt x="699287" y="0"/>
                </a:lnTo>
                <a:lnTo>
                  <a:pt x="1398574" y="0"/>
                </a:lnTo>
                <a:lnTo>
                  <a:pt x="1398574" y="3809"/>
                </a:lnTo>
                <a:lnTo>
                  <a:pt x="703097" y="3809"/>
                </a:lnTo>
                <a:lnTo>
                  <a:pt x="699287" y="7619"/>
                </a:lnTo>
                <a:lnTo>
                  <a:pt x="703097" y="7619"/>
                </a:lnTo>
                <a:lnTo>
                  <a:pt x="703097" y="662762"/>
                </a:lnTo>
                <a:lnTo>
                  <a:pt x="699287" y="662762"/>
                </a:lnTo>
                <a:lnTo>
                  <a:pt x="695477" y="666572"/>
                </a:lnTo>
                <a:close/>
              </a:path>
              <a:path w="1398904" h="670560">
                <a:moveTo>
                  <a:pt x="703097" y="7619"/>
                </a:moveTo>
                <a:lnTo>
                  <a:pt x="699287" y="7619"/>
                </a:lnTo>
                <a:lnTo>
                  <a:pt x="703097" y="3809"/>
                </a:lnTo>
                <a:lnTo>
                  <a:pt x="703097" y="7619"/>
                </a:lnTo>
                <a:close/>
              </a:path>
              <a:path w="1398904" h="670560">
                <a:moveTo>
                  <a:pt x="1398574" y="7619"/>
                </a:moveTo>
                <a:lnTo>
                  <a:pt x="703097" y="7619"/>
                </a:lnTo>
                <a:lnTo>
                  <a:pt x="703097" y="3809"/>
                </a:lnTo>
                <a:lnTo>
                  <a:pt x="1398574" y="3809"/>
                </a:lnTo>
                <a:lnTo>
                  <a:pt x="1398574" y="7619"/>
                </a:lnTo>
                <a:close/>
              </a:path>
              <a:path w="1398904" h="670560">
                <a:moveTo>
                  <a:pt x="699287" y="670382"/>
                </a:moveTo>
                <a:lnTo>
                  <a:pt x="0" y="670382"/>
                </a:lnTo>
                <a:lnTo>
                  <a:pt x="0" y="662762"/>
                </a:lnTo>
                <a:lnTo>
                  <a:pt x="695477" y="662762"/>
                </a:lnTo>
                <a:lnTo>
                  <a:pt x="695477" y="666572"/>
                </a:lnTo>
                <a:lnTo>
                  <a:pt x="703097" y="666572"/>
                </a:lnTo>
                <a:lnTo>
                  <a:pt x="702805" y="668032"/>
                </a:lnTo>
                <a:lnTo>
                  <a:pt x="701978" y="669264"/>
                </a:lnTo>
                <a:lnTo>
                  <a:pt x="700747" y="670090"/>
                </a:lnTo>
                <a:lnTo>
                  <a:pt x="699287" y="670382"/>
                </a:lnTo>
                <a:close/>
              </a:path>
              <a:path w="1398904" h="670560">
                <a:moveTo>
                  <a:pt x="703097" y="666572"/>
                </a:moveTo>
                <a:lnTo>
                  <a:pt x="695477" y="666572"/>
                </a:lnTo>
                <a:lnTo>
                  <a:pt x="699287" y="662762"/>
                </a:lnTo>
                <a:lnTo>
                  <a:pt x="703097" y="662762"/>
                </a:lnTo>
                <a:lnTo>
                  <a:pt x="703097" y="66657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object 33"/>
          <p:cNvSpPr/>
          <p:nvPr/>
        </p:nvSpPr>
        <p:spPr>
          <a:xfrm>
            <a:off x="5967438" y="2121001"/>
            <a:ext cx="1398905" cy="208279"/>
          </a:xfrm>
          <a:custGeom>
            <a:rect l="l" t="t" r="r" b="b"/>
            <a:pathLst>
              <a:path w="1398904" h="208278">
                <a:moveTo>
                  <a:pt x="695477" y="204063"/>
                </a:moveTo>
                <a:lnTo>
                  <a:pt x="695477" y="3809"/>
                </a:lnTo>
                <a:lnTo>
                  <a:pt x="695769" y="2362"/>
                </a:lnTo>
                <a:lnTo>
                  <a:pt x="696596" y="1117"/>
                </a:lnTo>
                <a:lnTo>
                  <a:pt x="697839" y="292"/>
                </a:lnTo>
                <a:lnTo>
                  <a:pt x="699287" y="0"/>
                </a:lnTo>
                <a:lnTo>
                  <a:pt x="1398574" y="0"/>
                </a:lnTo>
                <a:lnTo>
                  <a:pt x="1398574" y="3809"/>
                </a:lnTo>
                <a:lnTo>
                  <a:pt x="703097" y="3809"/>
                </a:lnTo>
                <a:lnTo>
                  <a:pt x="699287" y="7619"/>
                </a:lnTo>
                <a:lnTo>
                  <a:pt x="703097" y="7619"/>
                </a:lnTo>
                <a:lnTo>
                  <a:pt x="703097" y="200253"/>
                </a:lnTo>
                <a:lnTo>
                  <a:pt x="699287" y="200253"/>
                </a:lnTo>
                <a:lnTo>
                  <a:pt x="695477" y="204063"/>
                </a:lnTo>
                <a:close/>
              </a:path>
              <a:path w="1398904" h="208278">
                <a:moveTo>
                  <a:pt x="703097" y="7619"/>
                </a:moveTo>
                <a:lnTo>
                  <a:pt x="699287" y="7619"/>
                </a:lnTo>
                <a:lnTo>
                  <a:pt x="703097" y="3809"/>
                </a:lnTo>
                <a:lnTo>
                  <a:pt x="703097" y="7619"/>
                </a:lnTo>
                <a:close/>
              </a:path>
              <a:path w="1398904" h="208278">
                <a:moveTo>
                  <a:pt x="1398574" y="7619"/>
                </a:moveTo>
                <a:lnTo>
                  <a:pt x="703097" y="7619"/>
                </a:lnTo>
                <a:lnTo>
                  <a:pt x="703097" y="3809"/>
                </a:lnTo>
                <a:lnTo>
                  <a:pt x="1398574" y="3809"/>
                </a:lnTo>
                <a:lnTo>
                  <a:pt x="1398574" y="7619"/>
                </a:lnTo>
                <a:close/>
              </a:path>
              <a:path w="1398904" h="208278">
                <a:moveTo>
                  <a:pt x="699287" y="207873"/>
                </a:moveTo>
                <a:lnTo>
                  <a:pt x="0" y="207873"/>
                </a:lnTo>
                <a:lnTo>
                  <a:pt x="0" y="200253"/>
                </a:lnTo>
                <a:lnTo>
                  <a:pt x="695477" y="200253"/>
                </a:lnTo>
                <a:lnTo>
                  <a:pt x="695477" y="204063"/>
                </a:lnTo>
                <a:lnTo>
                  <a:pt x="703097" y="204063"/>
                </a:lnTo>
                <a:lnTo>
                  <a:pt x="702805" y="205524"/>
                </a:lnTo>
                <a:lnTo>
                  <a:pt x="701978" y="206755"/>
                </a:lnTo>
                <a:lnTo>
                  <a:pt x="700747" y="207581"/>
                </a:lnTo>
                <a:lnTo>
                  <a:pt x="699287" y="207873"/>
                </a:lnTo>
                <a:close/>
              </a:path>
              <a:path w="1398904" h="208278">
                <a:moveTo>
                  <a:pt x="703097" y="204063"/>
                </a:moveTo>
                <a:lnTo>
                  <a:pt x="695477" y="204063"/>
                </a:lnTo>
                <a:lnTo>
                  <a:pt x="699287" y="200253"/>
                </a:lnTo>
                <a:lnTo>
                  <a:pt x="703097" y="200253"/>
                </a:lnTo>
                <a:lnTo>
                  <a:pt x="703097" y="204063"/>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object 34"/>
          <p:cNvSpPr/>
          <p:nvPr/>
        </p:nvSpPr>
        <p:spPr>
          <a:xfrm>
            <a:off x="5967438" y="2321255"/>
            <a:ext cx="1398905" cy="274320"/>
          </a:xfrm>
          <a:custGeom>
            <a:rect l="l" t="t" r="r" b="b"/>
            <a:pathLst>
              <a:path w="1398904" h="274319">
                <a:moveTo>
                  <a:pt x="695477" y="7619"/>
                </a:moveTo>
                <a:lnTo>
                  <a:pt x="0" y="7619"/>
                </a:lnTo>
                <a:lnTo>
                  <a:pt x="0" y="0"/>
                </a:lnTo>
                <a:lnTo>
                  <a:pt x="699287" y="0"/>
                </a:lnTo>
                <a:lnTo>
                  <a:pt x="700747" y="292"/>
                </a:lnTo>
                <a:lnTo>
                  <a:pt x="701978" y="1117"/>
                </a:lnTo>
                <a:lnTo>
                  <a:pt x="702805" y="2349"/>
                </a:lnTo>
                <a:lnTo>
                  <a:pt x="703097" y="3809"/>
                </a:lnTo>
                <a:lnTo>
                  <a:pt x="695477" y="3809"/>
                </a:lnTo>
                <a:lnTo>
                  <a:pt x="695477" y="7619"/>
                </a:lnTo>
                <a:close/>
              </a:path>
              <a:path w="1398904" h="274319">
                <a:moveTo>
                  <a:pt x="1398574" y="273773"/>
                </a:moveTo>
                <a:lnTo>
                  <a:pt x="699287" y="273773"/>
                </a:lnTo>
                <a:lnTo>
                  <a:pt x="697839" y="273481"/>
                </a:lnTo>
                <a:lnTo>
                  <a:pt x="696596" y="272656"/>
                </a:lnTo>
                <a:lnTo>
                  <a:pt x="695769" y="271424"/>
                </a:lnTo>
                <a:lnTo>
                  <a:pt x="695477" y="269963"/>
                </a:lnTo>
                <a:lnTo>
                  <a:pt x="695477" y="3809"/>
                </a:lnTo>
                <a:lnTo>
                  <a:pt x="699287" y="7619"/>
                </a:lnTo>
                <a:lnTo>
                  <a:pt x="703097" y="7619"/>
                </a:lnTo>
                <a:lnTo>
                  <a:pt x="703097" y="266153"/>
                </a:lnTo>
                <a:lnTo>
                  <a:pt x="699287" y="266153"/>
                </a:lnTo>
                <a:lnTo>
                  <a:pt x="703097" y="269963"/>
                </a:lnTo>
                <a:lnTo>
                  <a:pt x="1398574" y="269963"/>
                </a:lnTo>
                <a:lnTo>
                  <a:pt x="1398574" y="273773"/>
                </a:lnTo>
                <a:close/>
              </a:path>
              <a:path w="1398904" h="274319">
                <a:moveTo>
                  <a:pt x="703097" y="7619"/>
                </a:moveTo>
                <a:lnTo>
                  <a:pt x="699287" y="7619"/>
                </a:lnTo>
                <a:lnTo>
                  <a:pt x="695477" y="3809"/>
                </a:lnTo>
                <a:lnTo>
                  <a:pt x="703097" y="3809"/>
                </a:lnTo>
                <a:lnTo>
                  <a:pt x="703097" y="7619"/>
                </a:lnTo>
                <a:close/>
              </a:path>
              <a:path w="1398904" h="274319">
                <a:moveTo>
                  <a:pt x="703097" y="269963"/>
                </a:moveTo>
                <a:lnTo>
                  <a:pt x="699287" y="266153"/>
                </a:lnTo>
                <a:lnTo>
                  <a:pt x="703097" y="266153"/>
                </a:lnTo>
                <a:lnTo>
                  <a:pt x="703097" y="269963"/>
                </a:lnTo>
                <a:close/>
              </a:path>
              <a:path w="1398904" h="274319">
                <a:moveTo>
                  <a:pt x="1398574" y="269963"/>
                </a:moveTo>
                <a:lnTo>
                  <a:pt x="703097" y="269963"/>
                </a:lnTo>
                <a:lnTo>
                  <a:pt x="703097" y="266153"/>
                </a:lnTo>
                <a:lnTo>
                  <a:pt x="1398574" y="266153"/>
                </a:lnTo>
                <a:lnTo>
                  <a:pt x="1398574" y="269963"/>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object 35"/>
          <p:cNvSpPr/>
          <p:nvPr/>
        </p:nvSpPr>
        <p:spPr>
          <a:xfrm>
            <a:off x="5967438" y="2321255"/>
            <a:ext cx="1398905" cy="732790"/>
          </a:xfrm>
          <a:custGeom>
            <a:rect l="l" t="t" r="r" b="b"/>
            <a:pathLst>
              <a:path w="1398904" h="732789">
                <a:moveTo>
                  <a:pt x="695477" y="7619"/>
                </a:moveTo>
                <a:lnTo>
                  <a:pt x="0" y="7619"/>
                </a:lnTo>
                <a:lnTo>
                  <a:pt x="0" y="0"/>
                </a:lnTo>
                <a:lnTo>
                  <a:pt x="699287" y="0"/>
                </a:lnTo>
                <a:lnTo>
                  <a:pt x="700747" y="292"/>
                </a:lnTo>
                <a:lnTo>
                  <a:pt x="701978" y="1117"/>
                </a:lnTo>
                <a:lnTo>
                  <a:pt x="702805" y="2349"/>
                </a:lnTo>
                <a:lnTo>
                  <a:pt x="703097" y="3809"/>
                </a:lnTo>
                <a:lnTo>
                  <a:pt x="695477" y="3809"/>
                </a:lnTo>
                <a:lnTo>
                  <a:pt x="695477" y="7619"/>
                </a:lnTo>
                <a:close/>
              </a:path>
              <a:path w="1398904" h="732789">
                <a:moveTo>
                  <a:pt x="1398574" y="732777"/>
                </a:moveTo>
                <a:lnTo>
                  <a:pt x="699287" y="732777"/>
                </a:lnTo>
                <a:lnTo>
                  <a:pt x="697839" y="732485"/>
                </a:lnTo>
                <a:lnTo>
                  <a:pt x="696596" y="731659"/>
                </a:lnTo>
                <a:lnTo>
                  <a:pt x="695769" y="730427"/>
                </a:lnTo>
                <a:lnTo>
                  <a:pt x="695477" y="728967"/>
                </a:lnTo>
                <a:lnTo>
                  <a:pt x="695477" y="3809"/>
                </a:lnTo>
                <a:lnTo>
                  <a:pt x="699287" y="7619"/>
                </a:lnTo>
                <a:lnTo>
                  <a:pt x="703097" y="7619"/>
                </a:lnTo>
                <a:lnTo>
                  <a:pt x="703097" y="725157"/>
                </a:lnTo>
                <a:lnTo>
                  <a:pt x="699287" y="725157"/>
                </a:lnTo>
                <a:lnTo>
                  <a:pt x="703097" y="728967"/>
                </a:lnTo>
                <a:lnTo>
                  <a:pt x="1398574" y="728967"/>
                </a:lnTo>
                <a:lnTo>
                  <a:pt x="1398574" y="732777"/>
                </a:lnTo>
                <a:close/>
              </a:path>
              <a:path w="1398904" h="732789">
                <a:moveTo>
                  <a:pt x="703097" y="7619"/>
                </a:moveTo>
                <a:lnTo>
                  <a:pt x="699287" y="7619"/>
                </a:lnTo>
                <a:lnTo>
                  <a:pt x="695477" y="3809"/>
                </a:lnTo>
                <a:lnTo>
                  <a:pt x="703097" y="3809"/>
                </a:lnTo>
                <a:lnTo>
                  <a:pt x="703097" y="7619"/>
                </a:lnTo>
                <a:close/>
              </a:path>
              <a:path w="1398904" h="732789">
                <a:moveTo>
                  <a:pt x="703097" y="728967"/>
                </a:moveTo>
                <a:lnTo>
                  <a:pt x="699287" y="725157"/>
                </a:lnTo>
                <a:lnTo>
                  <a:pt x="703097" y="725157"/>
                </a:lnTo>
                <a:lnTo>
                  <a:pt x="703097" y="728967"/>
                </a:lnTo>
                <a:close/>
              </a:path>
              <a:path w="1398904" h="732789">
                <a:moveTo>
                  <a:pt x="1398574" y="728967"/>
                </a:moveTo>
                <a:lnTo>
                  <a:pt x="703097" y="728967"/>
                </a:lnTo>
                <a:lnTo>
                  <a:pt x="703097" y="725157"/>
                </a:lnTo>
                <a:lnTo>
                  <a:pt x="1398574" y="725157"/>
                </a:lnTo>
                <a:lnTo>
                  <a:pt x="1398574" y="728967"/>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object 36"/>
          <p:cNvSpPr/>
          <p:nvPr/>
        </p:nvSpPr>
        <p:spPr>
          <a:xfrm>
            <a:off x="5967438" y="2321255"/>
            <a:ext cx="1398905" cy="1204595"/>
          </a:xfrm>
          <a:custGeom>
            <a:rect l="l" t="t" r="r" b="b"/>
            <a:pathLst>
              <a:path w="1398904" h="1204595">
                <a:moveTo>
                  <a:pt x="695477" y="7619"/>
                </a:moveTo>
                <a:lnTo>
                  <a:pt x="0" y="7619"/>
                </a:lnTo>
                <a:lnTo>
                  <a:pt x="0" y="0"/>
                </a:lnTo>
                <a:lnTo>
                  <a:pt x="699287" y="0"/>
                </a:lnTo>
                <a:lnTo>
                  <a:pt x="700747" y="292"/>
                </a:lnTo>
                <a:lnTo>
                  <a:pt x="701978" y="1117"/>
                </a:lnTo>
                <a:lnTo>
                  <a:pt x="702805" y="2349"/>
                </a:lnTo>
                <a:lnTo>
                  <a:pt x="703097" y="3809"/>
                </a:lnTo>
                <a:lnTo>
                  <a:pt x="695477" y="3809"/>
                </a:lnTo>
                <a:lnTo>
                  <a:pt x="695477" y="7619"/>
                </a:lnTo>
                <a:close/>
              </a:path>
              <a:path w="1398904" h="1204595">
                <a:moveTo>
                  <a:pt x="1398574" y="1204340"/>
                </a:moveTo>
                <a:lnTo>
                  <a:pt x="699287" y="1204340"/>
                </a:lnTo>
                <a:lnTo>
                  <a:pt x="697839" y="1204061"/>
                </a:lnTo>
                <a:lnTo>
                  <a:pt x="696596" y="1203236"/>
                </a:lnTo>
                <a:lnTo>
                  <a:pt x="695769" y="1201991"/>
                </a:lnTo>
                <a:lnTo>
                  <a:pt x="695477" y="1200530"/>
                </a:lnTo>
                <a:lnTo>
                  <a:pt x="695477" y="3809"/>
                </a:lnTo>
                <a:lnTo>
                  <a:pt x="699287" y="7619"/>
                </a:lnTo>
                <a:lnTo>
                  <a:pt x="703097" y="7619"/>
                </a:lnTo>
                <a:lnTo>
                  <a:pt x="703097" y="1196720"/>
                </a:lnTo>
                <a:lnTo>
                  <a:pt x="699287" y="1196720"/>
                </a:lnTo>
                <a:lnTo>
                  <a:pt x="703097" y="1200530"/>
                </a:lnTo>
                <a:lnTo>
                  <a:pt x="1398574" y="1200530"/>
                </a:lnTo>
                <a:lnTo>
                  <a:pt x="1398574" y="1204340"/>
                </a:lnTo>
                <a:close/>
              </a:path>
              <a:path w="1398904" h="1204595">
                <a:moveTo>
                  <a:pt x="703097" y="7619"/>
                </a:moveTo>
                <a:lnTo>
                  <a:pt x="699287" y="7619"/>
                </a:lnTo>
                <a:lnTo>
                  <a:pt x="695477" y="3809"/>
                </a:lnTo>
                <a:lnTo>
                  <a:pt x="703097" y="3809"/>
                </a:lnTo>
                <a:lnTo>
                  <a:pt x="703097" y="7619"/>
                </a:lnTo>
                <a:close/>
              </a:path>
              <a:path w="1398904" h="1204595">
                <a:moveTo>
                  <a:pt x="703097" y="1200530"/>
                </a:moveTo>
                <a:lnTo>
                  <a:pt x="699287" y="1196720"/>
                </a:lnTo>
                <a:lnTo>
                  <a:pt x="703097" y="1196720"/>
                </a:lnTo>
                <a:lnTo>
                  <a:pt x="703097" y="1200530"/>
                </a:lnTo>
                <a:close/>
              </a:path>
              <a:path w="1398904" h="1204595">
                <a:moveTo>
                  <a:pt x="1398574" y="1200530"/>
                </a:moveTo>
                <a:lnTo>
                  <a:pt x="703097" y="1200530"/>
                </a:lnTo>
                <a:lnTo>
                  <a:pt x="703097" y="1196720"/>
                </a:lnTo>
                <a:lnTo>
                  <a:pt x="1398574" y="1196720"/>
                </a:lnTo>
                <a:lnTo>
                  <a:pt x="1398574" y="120053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object 37"/>
          <p:cNvSpPr/>
          <p:nvPr/>
        </p:nvSpPr>
        <p:spPr>
          <a:xfrm>
            <a:off x="5967438" y="2321255"/>
            <a:ext cx="1398905" cy="1669414"/>
          </a:xfrm>
          <a:custGeom>
            <a:rect l="l" t="t" r="r" b="b"/>
            <a:pathLst>
              <a:path w="1398904" h="1669414">
                <a:moveTo>
                  <a:pt x="695477" y="7619"/>
                </a:moveTo>
                <a:lnTo>
                  <a:pt x="0" y="7619"/>
                </a:lnTo>
                <a:lnTo>
                  <a:pt x="0" y="0"/>
                </a:lnTo>
                <a:lnTo>
                  <a:pt x="699287" y="0"/>
                </a:lnTo>
                <a:lnTo>
                  <a:pt x="700747" y="292"/>
                </a:lnTo>
                <a:lnTo>
                  <a:pt x="701978" y="1117"/>
                </a:lnTo>
                <a:lnTo>
                  <a:pt x="702805" y="2349"/>
                </a:lnTo>
                <a:lnTo>
                  <a:pt x="703097" y="3809"/>
                </a:lnTo>
                <a:lnTo>
                  <a:pt x="695477" y="3809"/>
                </a:lnTo>
                <a:lnTo>
                  <a:pt x="695477" y="7619"/>
                </a:lnTo>
                <a:close/>
              </a:path>
              <a:path w="1398904" h="1669414">
                <a:moveTo>
                  <a:pt x="1398574" y="1668805"/>
                </a:moveTo>
                <a:lnTo>
                  <a:pt x="699287" y="1668805"/>
                </a:lnTo>
                <a:lnTo>
                  <a:pt x="697839" y="1668513"/>
                </a:lnTo>
                <a:lnTo>
                  <a:pt x="696596" y="1667687"/>
                </a:lnTo>
                <a:lnTo>
                  <a:pt x="695769" y="1666455"/>
                </a:lnTo>
                <a:lnTo>
                  <a:pt x="695477" y="1664995"/>
                </a:lnTo>
                <a:lnTo>
                  <a:pt x="695477" y="3809"/>
                </a:lnTo>
                <a:lnTo>
                  <a:pt x="699287" y="7619"/>
                </a:lnTo>
                <a:lnTo>
                  <a:pt x="703097" y="7619"/>
                </a:lnTo>
                <a:lnTo>
                  <a:pt x="703097" y="1661185"/>
                </a:lnTo>
                <a:lnTo>
                  <a:pt x="699287" y="1661185"/>
                </a:lnTo>
                <a:lnTo>
                  <a:pt x="703097" y="1664995"/>
                </a:lnTo>
                <a:lnTo>
                  <a:pt x="1398574" y="1664995"/>
                </a:lnTo>
                <a:lnTo>
                  <a:pt x="1398574" y="1668805"/>
                </a:lnTo>
                <a:close/>
              </a:path>
              <a:path w="1398904" h="1669414">
                <a:moveTo>
                  <a:pt x="703097" y="7619"/>
                </a:moveTo>
                <a:lnTo>
                  <a:pt x="699287" y="7619"/>
                </a:lnTo>
                <a:lnTo>
                  <a:pt x="695477" y="3809"/>
                </a:lnTo>
                <a:lnTo>
                  <a:pt x="703097" y="3809"/>
                </a:lnTo>
                <a:lnTo>
                  <a:pt x="703097" y="7619"/>
                </a:lnTo>
                <a:close/>
              </a:path>
              <a:path w="1398904" h="1669414">
                <a:moveTo>
                  <a:pt x="703097" y="1664995"/>
                </a:moveTo>
                <a:lnTo>
                  <a:pt x="699287" y="1661185"/>
                </a:lnTo>
                <a:lnTo>
                  <a:pt x="703097" y="1661185"/>
                </a:lnTo>
                <a:lnTo>
                  <a:pt x="703097" y="1664995"/>
                </a:lnTo>
                <a:close/>
              </a:path>
              <a:path w="1398904" h="1669414">
                <a:moveTo>
                  <a:pt x="1398574" y="1664995"/>
                </a:moveTo>
                <a:lnTo>
                  <a:pt x="703097" y="1664995"/>
                </a:lnTo>
                <a:lnTo>
                  <a:pt x="703097" y="1661185"/>
                </a:lnTo>
                <a:lnTo>
                  <a:pt x="1398574" y="1661185"/>
                </a:lnTo>
                <a:lnTo>
                  <a:pt x="1398574" y="166499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object 38"/>
          <p:cNvSpPr/>
          <p:nvPr/>
        </p:nvSpPr>
        <p:spPr>
          <a:xfrm>
            <a:off x="5967438" y="2321255"/>
            <a:ext cx="1398905" cy="2133600"/>
          </a:xfrm>
          <a:custGeom>
            <a:rect l="l" t="t" r="r" b="b"/>
            <a:pathLst>
              <a:path w="1398904" h="2133600">
                <a:moveTo>
                  <a:pt x="695477" y="7619"/>
                </a:moveTo>
                <a:lnTo>
                  <a:pt x="0" y="7619"/>
                </a:lnTo>
                <a:lnTo>
                  <a:pt x="0" y="0"/>
                </a:lnTo>
                <a:lnTo>
                  <a:pt x="699287" y="0"/>
                </a:lnTo>
                <a:lnTo>
                  <a:pt x="700747" y="292"/>
                </a:lnTo>
                <a:lnTo>
                  <a:pt x="701978" y="1117"/>
                </a:lnTo>
                <a:lnTo>
                  <a:pt x="702805" y="2349"/>
                </a:lnTo>
                <a:lnTo>
                  <a:pt x="703097" y="3809"/>
                </a:lnTo>
                <a:lnTo>
                  <a:pt x="695477" y="3809"/>
                </a:lnTo>
                <a:lnTo>
                  <a:pt x="695477" y="7619"/>
                </a:lnTo>
                <a:close/>
              </a:path>
              <a:path w="1398904" h="2133600">
                <a:moveTo>
                  <a:pt x="1398574" y="2133269"/>
                </a:moveTo>
                <a:lnTo>
                  <a:pt x="699287" y="2133269"/>
                </a:lnTo>
                <a:lnTo>
                  <a:pt x="697839" y="2132977"/>
                </a:lnTo>
                <a:lnTo>
                  <a:pt x="696596" y="2132152"/>
                </a:lnTo>
                <a:lnTo>
                  <a:pt x="695769" y="2130920"/>
                </a:lnTo>
                <a:lnTo>
                  <a:pt x="695477" y="2129459"/>
                </a:lnTo>
                <a:lnTo>
                  <a:pt x="695477" y="3809"/>
                </a:lnTo>
                <a:lnTo>
                  <a:pt x="699287" y="7619"/>
                </a:lnTo>
                <a:lnTo>
                  <a:pt x="703097" y="7619"/>
                </a:lnTo>
                <a:lnTo>
                  <a:pt x="703097" y="2125649"/>
                </a:lnTo>
                <a:lnTo>
                  <a:pt x="699287" y="2125649"/>
                </a:lnTo>
                <a:lnTo>
                  <a:pt x="703097" y="2129459"/>
                </a:lnTo>
                <a:lnTo>
                  <a:pt x="1398574" y="2129459"/>
                </a:lnTo>
                <a:lnTo>
                  <a:pt x="1398574" y="2133269"/>
                </a:lnTo>
                <a:close/>
              </a:path>
              <a:path w="1398904" h="2133600">
                <a:moveTo>
                  <a:pt x="703097" y="7619"/>
                </a:moveTo>
                <a:lnTo>
                  <a:pt x="699287" y="7619"/>
                </a:lnTo>
                <a:lnTo>
                  <a:pt x="695477" y="3809"/>
                </a:lnTo>
                <a:lnTo>
                  <a:pt x="703097" y="3809"/>
                </a:lnTo>
                <a:lnTo>
                  <a:pt x="703097" y="7619"/>
                </a:lnTo>
                <a:close/>
              </a:path>
              <a:path w="1398904" h="2133600">
                <a:moveTo>
                  <a:pt x="703097" y="2129459"/>
                </a:moveTo>
                <a:lnTo>
                  <a:pt x="699287" y="2125649"/>
                </a:lnTo>
                <a:lnTo>
                  <a:pt x="703097" y="2125649"/>
                </a:lnTo>
                <a:lnTo>
                  <a:pt x="703097" y="2129459"/>
                </a:lnTo>
                <a:close/>
              </a:path>
              <a:path w="1398904" h="2133600">
                <a:moveTo>
                  <a:pt x="1398574" y="2129459"/>
                </a:moveTo>
                <a:lnTo>
                  <a:pt x="703097" y="2129459"/>
                </a:lnTo>
                <a:lnTo>
                  <a:pt x="703097" y="2125649"/>
                </a:lnTo>
                <a:lnTo>
                  <a:pt x="1398574" y="2125649"/>
                </a:lnTo>
                <a:lnTo>
                  <a:pt x="1398574" y="212945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object 39"/>
          <p:cNvSpPr/>
          <p:nvPr/>
        </p:nvSpPr>
        <p:spPr>
          <a:xfrm>
            <a:off x="5967438" y="2321255"/>
            <a:ext cx="1398905" cy="2599690"/>
          </a:xfrm>
          <a:custGeom>
            <a:rect l="l" t="t" r="r" b="b"/>
            <a:pathLst>
              <a:path w="1398904" h="2599690">
                <a:moveTo>
                  <a:pt x="695477" y="7619"/>
                </a:moveTo>
                <a:lnTo>
                  <a:pt x="0" y="7619"/>
                </a:lnTo>
                <a:lnTo>
                  <a:pt x="0" y="0"/>
                </a:lnTo>
                <a:lnTo>
                  <a:pt x="699287" y="0"/>
                </a:lnTo>
                <a:lnTo>
                  <a:pt x="700747" y="292"/>
                </a:lnTo>
                <a:lnTo>
                  <a:pt x="701978" y="1117"/>
                </a:lnTo>
                <a:lnTo>
                  <a:pt x="702805" y="2349"/>
                </a:lnTo>
                <a:lnTo>
                  <a:pt x="703097" y="3809"/>
                </a:lnTo>
                <a:lnTo>
                  <a:pt x="695477" y="3809"/>
                </a:lnTo>
                <a:lnTo>
                  <a:pt x="695477" y="7619"/>
                </a:lnTo>
                <a:close/>
              </a:path>
              <a:path w="1398904" h="2599690">
                <a:moveTo>
                  <a:pt x="1398574" y="2599385"/>
                </a:moveTo>
                <a:lnTo>
                  <a:pt x="699287" y="2599385"/>
                </a:lnTo>
                <a:lnTo>
                  <a:pt x="697839" y="2599093"/>
                </a:lnTo>
                <a:lnTo>
                  <a:pt x="696596" y="2598267"/>
                </a:lnTo>
                <a:lnTo>
                  <a:pt x="695769" y="2597023"/>
                </a:lnTo>
                <a:lnTo>
                  <a:pt x="695477" y="2595575"/>
                </a:lnTo>
                <a:lnTo>
                  <a:pt x="695477" y="3809"/>
                </a:lnTo>
                <a:lnTo>
                  <a:pt x="699287" y="7619"/>
                </a:lnTo>
                <a:lnTo>
                  <a:pt x="703097" y="7619"/>
                </a:lnTo>
                <a:lnTo>
                  <a:pt x="703097" y="2591765"/>
                </a:lnTo>
                <a:lnTo>
                  <a:pt x="699287" y="2591765"/>
                </a:lnTo>
                <a:lnTo>
                  <a:pt x="703097" y="2595575"/>
                </a:lnTo>
                <a:lnTo>
                  <a:pt x="1398574" y="2595575"/>
                </a:lnTo>
                <a:lnTo>
                  <a:pt x="1398574" y="2599385"/>
                </a:lnTo>
                <a:close/>
              </a:path>
              <a:path w="1398904" h="2599690">
                <a:moveTo>
                  <a:pt x="703097" y="7619"/>
                </a:moveTo>
                <a:lnTo>
                  <a:pt x="699287" y="7619"/>
                </a:lnTo>
                <a:lnTo>
                  <a:pt x="695477" y="3809"/>
                </a:lnTo>
                <a:lnTo>
                  <a:pt x="703097" y="3809"/>
                </a:lnTo>
                <a:lnTo>
                  <a:pt x="703097" y="7619"/>
                </a:lnTo>
                <a:close/>
              </a:path>
              <a:path w="1398904" h="2599690">
                <a:moveTo>
                  <a:pt x="703097" y="2595575"/>
                </a:moveTo>
                <a:lnTo>
                  <a:pt x="699287" y="2591765"/>
                </a:lnTo>
                <a:lnTo>
                  <a:pt x="703097" y="2591765"/>
                </a:lnTo>
                <a:lnTo>
                  <a:pt x="703097" y="2595575"/>
                </a:lnTo>
                <a:close/>
              </a:path>
              <a:path w="1398904" h="2599690">
                <a:moveTo>
                  <a:pt x="1398574" y="2595575"/>
                </a:moveTo>
                <a:lnTo>
                  <a:pt x="703097" y="2595575"/>
                </a:lnTo>
                <a:lnTo>
                  <a:pt x="703097" y="2591765"/>
                </a:lnTo>
                <a:lnTo>
                  <a:pt x="1398574" y="2591765"/>
                </a:lnTo>
                <a:lnTo>
                  <a:pt x="1398574" y="259557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object 40"/>
          <p:cNvSpPr/>
          <p:nvPr/>
        </p:nvSpPr>
        <p:spPr>
          <a:xfrm>
            <a:off x="5967438" y="2321255"/>
            <a:ext cx="1398905" cy="3062605"/>
          </a:xfrm>
          <a:custGeom>
            <a:rect l="l" t="t" r="r" b="b"/>
            <a:pathLst>
              <a:path w="1398904" h="3062604">
                <a:moveTo>
                  <a:pt x="695477" y="7619"/>
                </a:moveTo>
                <a:lnTo>
                  <a:pt x="0" y="7619"/>
                </a:lnTo>
                <a:lnTo>
                  <a:pt x="0" y="0"/>
                </a:lnTo>
                <a:lnTo>
                  <a:pt x="699287" y="0"/>
                </a:lnTo>
                <a:lnTo>
                  <a:pt x="700747" y="292"/>
                </a:lnTo>
                <a:lnTo>
                  <a:pt x="701978" y="1117"/>
                </a:lnTo>
                <a:lnTo>
                  <a:pt x="702805" y="2349"/>
                </a:lnTo>
                <a:lnTo>
                  <a:pt x="703097" y="3809"/>
                </a:lnTo>
                <a:lnTo>
                  <a:pt x="695477" y="3809"/>
                </a:lnTo>
                <a:lnTo>
                  <a:pt x="695477" y="7619"/>
                </a:lnTo>
                <a:close/>
              </a:path>
              <a:path w="1398904" h="3062604">
                <a:moveTo>
                  <a:pt x="1398574" y="3062185"/>
                </a:moveTo>
                <a:lnTo>
                  <a:pt x="699287" y="3062185"/>
                </a:lnTo>
                <a:lnTo>
                  <a:pt x="697839" y="3061893"/>
                </a:lnTo>
                <a:lnTo>
                  <a:pt x="696596" y="3061068"/>
                </a:lnTo>
                <a:lnTo>
                  <a:pt x="695769" y="3059836"/>
                </a:lnTo>
                <a:lnTo>
                  <a:pt x="695477" y="3058375"/>
                </a:lnTo>
                <a:lnTo>
                  <a:pt x="695477" y="3809"/>
                </a:lnTo>
                <a:lnTo>
                  <a:pt x="699287" y="7619"/>
                </a:lnTo>
                <a:lnTo>
                  <a:pt x="703097" y="7619"/>
                </a:lnTo>
                <a:lnTo>
                  <a:pt x="703097" y="3054565"/>
                </a:lnTo>
                <a:lnTo>
                  <a:pt x="699287" y="3054565"/>
                </a:lnTo>
                <a:lnTo>
                  <a:pt x="703097" y="3058375"/>
                </a:lnTo>
                <a:lnTo>
                  <a:pt x="1398574" y="3058375"/>
                </a:lnTo>
                <a:lnTo>
                  <a:pt x="1398574" y="3062185"/>
                </a:lnTo>
                <a:close/>
              </a:path>
              <a:path w="1398904" h="3062604">
                <a:moveTo>
                  <a:pt x="703097" y="7619"/>
                </a:moveTo>
                <a:lnTo>
                  <a:pt x="699287" y="7619"/>
                </a:lnTo>
                <a:lnTo>
                  <a:pt x="695477" y="3809"/>
                </a:lnTo>
                <a:lnTo>
                  <a:pt x="703097" y="3809"/>
                </a:lnTo>
                <a:lnTo>
                  <a:pt x="703097" y="7619"/>
                </a:lnTo>
                <a:close/>
              </a:path>
              <a:path w="1398904" h="3062604">
                <a:moveTo>
                  <a:pt x="703097" y="3058375"/>
                </a:moveTo>
                <a:lnTo>
                  <a:pt x="699287" y="3054565"/>
                </a:lnTo>
                <a:lnTo>
                  <a:pt x="703097" y="3054565"/>
                </a:lnTo>
                <a:lnTo>
                  <a:pt x="703097" y="3058375"/>
                </a:lnTo>
                <a:close/>
              </a:path>
              <a:path w="1398904" h="3062604">
                <a:moveTo>
                  <a:pt x="1398574" y="3058375"/>
                </a:moveTo>
                <a:lnTo>
                  <a:pt x="703097" y="3058375"/>
                </a:lnTo>
                <a:lnTo>
                  <a:pt x="703097" y="3054565"/>
                </a:lnTo>
                <a:lnTo>
                  <a:pt x="1398574" y="3054565"/>
                </a:lnTo>
                <a:lnTo>
                  <a:pt x="1398574" y="305837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object 41"/>
          <p:cNvSpPr/>
          <p:nvPr/>
        </p:nvSpPr>
        <p:spPr>
          <a:xfrm>
            <a:off x="5967438" y="2321255"/>
            <a:ext cx="1398905" cy="3528695"/>
          </a:xfrm>
          <a:custGeom>
            <a:rect l="l" t="t" r="r" b="b"/>
            <a:pathLst>
              <a:path w="1398904" h="3528695">
                <a:moveTo>
                  <a:pt x="695477" y="7619"/>
                </a:moveTo>
                <a:lnTo>
                  <a:pt x="0" y="7619"/>
                </a:lnTo>
                <a:lnTo>
                  <a:pt x="0" y="0"/>
                </a:lnTo>
                <a:lnTo>
                  <a:pt x="699287" y="0"/>
                </a:lnTo>
                <a:lnTo>
                  <a:pt x="700747" y="292"/>
                </a:lnTo>
                <a:lnTo>
                  <a:pt x="701978" y="1117"/>
                </a:lnTo>
                <a:lnTo>
                  <a:pt x="702805" y="2349"/>
                </a:lnTo>
                <a:lnTo>
                  <a:pt x="703097" y="3809"/>
                </a:lnTo>
                <a:lnTo>
                  <a:pt x="695477" y="3809"/>
                </a:lnTo>
                <a:lnTo>
                  <a:pt x="695477" y="7619"/>
                </a:lnTo>
                <a:close/>
              </a:path>
              <a:path w="1398904" h="3528695">
                <a:moveTo>
                  <a:pt x="1398574" y="3528301"/>
                </a:moveTo>
                <a:lnTo>
                  <a:pt x="699287" y="3528301"/>
                </a:lnTo>
                <a:lnTo>
                  <a:pt x="697839" y="3528009"/>
                </a:lnTo>
                <a:lnTo>
                  <a:pt x="696596" y="3527183"/>
                </a:lnTo>
                <a:lnTo>
                  <a:pt x="695769" y="3525951"/>
                </a:lnTo>
                <a:lnTo>
                  <a:pt x="695477" y="3524491"/>
                </a:lnTo>
                <a:lnTo>
                  <a:pt x="695477" y="3809"/>
                </a:lnTo>
                <a:lnTo>
                  <a:pt x="699287" y="7619"/>
                </a:lnTo>
                <a:lnTo>
                  <a:pt x="703097" y="7619"/>
                </a:lnTo>
                <a:lnTo>
                  <a:pt x="703097" y="3520681"/>
                </a:lnTo>
                <a:lnTo>
                  <a:pt x="699287" y="3520681"/>
                </a:lnTo>
                <a:lnTo>
                  <a:pt x="703097" y="3524491"/>
                </a:lnTo>
                <a:lnTo>
                  <a:pt x="1398574" y="3524491"/>
                </a:lnTo>
                <a:lnTo>
                  <a:pt x="1398574" y="3528301"/>
                </a:lnTo>
                <a:close/>
              </a:path>
              <a:path w="1398904" h="3528695">
                <a:moveTo>
                  <a:pt x="703097" y="7619"/>
                </a:moveTo>
                <a:lnTo>
                  <a:pt x="699287" y="7619"/>
                </a:lnTo>
                <a:lnTo>
                  <a:pt x="695477" y="3809"/>
                </a:lnTo>
                <a:lnTo>
                  <a:pt x="703097" y="3809"/>
                </a:lnTo>
                <a:lnTo>
                  <a:pt x="703097" y="7619"/>
                </a:lnTo>
                <a:close/>
              </a:path>
              <a:path w="1398904" h="3528695">
                <a:moveTo>
                  <a:pt x="703097" y="3524491"/>
                </a:moveTo>
                <a:lnTo>
                  <a:pt x="699287" y="3520681"/>
                </a:lnTo>
                <a:lnTo>
                  <a:pt x="703097" y="3520681"/>
                </a:lnTo>
                <a:lnTo>
                  <a:pt x="703097" y="3524491"/>
                </a:lnTo>
                <a:close/>
              </a:path>
              <a:path w="1398904" h="3528695">
                <a:moveTo>
                  <a:pt x="1398574" y="3524491"/>
                </a:moveTo>
                <a:lnTo>
                  <a:pt x="703097" y="3524491"/>
                </a:lnTo>
                <a:lnTo>
                  <a:pt x="703097" y="3520681"/>
                </a:lnTo>
                <a:lnTo>
                  <a:pt x="1398574" y="3520681"/>
                </a:lnTo>
                <a:lnTo>
                  <a:pt x="1398574" y="3524491"/>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object 42"/>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8636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6页</a:t>
            </a:r>
            <a:endParaRPr spc="-5">
              <a:latin typeface="仿宋" panose="02010609060101010101" charset="-122"/>
              <a:ea typeface="微软雅黑" panose="020b0503020204020204"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0949940" y="132588"/>
            <a:ext cx="1248409"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85127" y="227507"/>
            <a:ext cx="4003040"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产品包开发范畴（资料部分</a:t>
            </a:r>
            <a:r>
              <a:rPr sz="2400" spc="-10">
                <a:solidFill>
                  <a:srgbClr val="404040"/>
                </a:solidFill>
                <a:latin typeface="仿宋" panose="02010609060101010101" charset="-122"/>
                <a:ea typeface="微软雅黑" panose="020b0503020204020204" charset="-122"/>
                <a:cs typeface="宋体" panose="02010600030101010101" pitchFamily="2" charset="-122"/>
              </a:rPr>
              <a:t>）</a:t>
            </a:r>
            <a:endParaRPr sz="2400">
              <a:latin typeface="仿宋" panose="02010609060101010101" charset="-122"/>
              <a:ea typeface="微软雅黑" panose="020b0503020204020204" charset="-122"/>
              <a:cs typeface="宋体" panose="02010600030101010101" pitchFamily="2" charset="-122"/>
            </a:endParaRPr>
          </a:p>
        </p:txBody>
      </p:sp>
      <p:sp>
        <p:nvSpPr>
          <p:cNvPr id="5" name="object 5"/>
          <p:cNvSpPr/>
          <p:nvPr/>
        </p:nvSpPr>
        <p:spPr>
          <a:xfrm>
            <a:off x="1022667" y="3208914"/>
            <a:ext cx="1401216" cy="429699"/>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txBox="1"/>
          <p:nvPr/>
        </p:nvSpPr>
        <p:spPr>
          <a:xfrm>
            <a:off x="1138466" y="3237318"/>
            <a:ext cx="11684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solidFill>
                  <a:srgbClr val="FFFFFF"/>
                </a:solidFill>
                <a:latin typeface="仿宋" panose="02010609060101010101" charset="-122"/>
                <a:ea typeface="微软雅黑" panose="020b0503020204020204" charset="-122"/>
                <a:cs typeface="微软雅黑" panose="020b0503020204020204" charset="-122"/>
              </a:rPr>
              <a:t>产品包开发</a:t>
            </a:r>
            <a:endParaRPr sz="1800">
              <a:solidFill>
                <a:srgbClr val="FFFFFF"/>
              </a:solidFill>
              <a:latin typeface="仿宋" panose="02010609060101010101" charset="-122"/>
              <a:ea typeface="微软雅黑" panose="020b0503020204020204" charset="-122"/>
              <a:cs typeface="微软雅黑" panose="020b0503020204020204" charset="-122"/>
            </a:endParaRPr>
          </a:p>
        </p:txBody>
      </p:sp>
      <p:sp>
        <p:nvSpPr>
          <p:cNvPr id="7" name="object 7"/>
          <p:cNvSpPr/>
          <p:nvPr/>
        </p:nvSpPr>
        <p:spPr>
          <a:xfrm>
            <a:off x="2692242" y="3534383"/>
            <a:ext cx="1886581" cy="645235"/>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object 8"/>
          <p:cNvSpPr txBox="1"/>
          <p:nvPr/>
        </p:nvSpPr>
        <p:spPr>
          <a:xfrm>
            <a:off x="2807373" y="3566033"/>
            <a:ext cx="1650364" cy="50419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可生产可服</a:t>
            </a:r>
            <a:r>
              <a:rPr sz="1600" spc="-5">
                <a:latin typeface="仿宋" panose="02010609060101010101" charset="-122"/>
                <a:ea typeface="微软雅黑" panose="020b0503020204020204" charset="-122"/>
                <a:cs typeface="微软雅黑" panose="020b0503020204020204" charset="-122"/>
              </a:rPr>
              <a:t>务</a:t>
            </a:r>
            <a:endParaRPr sz="1600">
              <a:latin typeface="仿宋" panose="02010609060101010101" charset="-122"/>
              <a:ea typeface="微软雅黑" panose="020b0503020204020204" charset="-122"/>
              <a:cs typeface="微软雅黑" panose="020b0503020204020204" charset="-122"/>
            </a:endParaRPr>
          </a:p>
          <a:p>
            <a:pPr marL="12700">
              <a:lnSpc>
                <a:spcPct val="100000"/>
              </a:lnSpc>
            </a:pPr>
            <a:r>
              <a:rPr sz="1600">
                <a:latin typeface="仿宋" panose="02010609060101010101" charset="-122"/>
                <a:ea typeface="微软雅黑" panose="020b0503020204020204" charset="-122"/>
                <a:cs typeface="微软雅黑" panose="020b0503020204020204" charset="-122"/>
              </a:rPr>
              <a:t>可测试等支撑开</a:t>
            </a:r>
            <a:r>
              <a:rPr sz="1600" spc="-5">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9" name="object 9"/>
          <p:cNvSpPr/>
          <p:nvPr/>
        </p:nvSpPr>
        <p:spPr>
          <a:xfrm>
            <a:off x="2692242" y="4523061"/>
            <a:ext cx="1886581" cy="399061"/>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object 10"/>
          <p:cNvSpPr txBox="1"/>
          <p:nvPr/>
        </p:nvSpPr>
        <p:spPr>
          <a:xfrm>
            <a:off x="3213773" y="4554092"/>
            <a:ext cx="8375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solidFill>
                  <a:srgbClr val="FFFFFF"/>
                </a:solidFill>
                <a:latin typeface="仿宋" panose="02010609060101010101" charset="-122"/>
                <a:ea typeface="微软雅黑" panose="020b0503020204020204" charset="-122"/>
                <a:cs typeface="微软雅黑" panose="020b0503020204020204" charset="-122"/>
              </a:rPr>
              <a:t>资料开</a:t>
            </a:r>
            <a:r>
              <a:rPr sz="1600" spc="-5">
                <a:solidFill>
                  <a:srgbClr val="FFFFFF"/>
                </a:solidFill>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11" name="object 11"/>
          <p:cNvSpPr/>
          <p:nvPr/>
        </p:nvSpPr>
        <p:spPr>
          <a:xfrm>
            <a:off x="2692242" y="2787364"/>
            <a:ext cx="1886581" cy="394904"/>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txBox="1"/>
          <p:nvPr/>
        </p:nvSpPr>
        <p:spPr>
          <a:xfrm>
            <a:off x="3213773" y="2818397"/>
            <a:ext cx="8375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技术开</a:t>
            </a:r>
            <a:r>
              <a:rPr sz="1600" spc="-5">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13" name="object 13"/>
          <p:cNvSpPr/>
          <p:nvPr/>
        </p:nvSpPr>
        <p:spPr>
          <a:xfrm>
            <a:off x="2692242" y="2044884"/>
            <a:ext cx="1886581" cy="394904"/>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object 14"/>
          <p:cNvSpPr txBox="1"/>
          <p:nvPr/>
        </p:nvSpPr>
        <p:spPr>
          <a:xfrm>
            <a:off x="3213773" y="2075929"/>
            <a:ext cx="8375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市场开</a:t>
            </a:r>
            <a:r>
              <a:rPr sz="1600" spc="-5">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15" name="object 15"/>
          <p:cNvSpPr/>
          <p:nvPr/>
        </p:nvSpPr>
        <p:spPr>
          <a:xfrm>
            <a:off x="1719465" y="2218537"/>
            <a:ext cx="1001394" cy="998855"/>
          </a:xfrm>
          <a:custGeom>
            <a:rect l="l" t="t" r="r" b="b"/>
            <a:pathLst>
              <a:path w="1001394" h="998855">
                <a:moveTo>
                  <a:pt x="7620" y="998461"/>
                </a:moveTo>
                <a:lnTo>
                  <a:pt x="0" y="998461"/>
                </a:lnTo>
                <a:lnTo>
                  <a:pt x="0" y="3810"/>
                </a:lnTo>
                <a:lnTo>
                  <a:pt x="292" y="2349"/>
                </a:lnTo>
                <a:lnTo>
                  <a:pt x="1117" y="1104"/>
                </a:lnTo>
                <a:lnTo>
                  <a:pt x="2349" y="279"/>
                </a:lnTo>
                <a:lnTo>
                  <a:pt x="3810" y="0"/>
                </a:lnTo>
                <a:lnTo>
                  <a:pt x="1000912" y="0"/>
                </a:lnTo>
                <a:lnTo>
                  <a:pt x="1000912" y="3810"/>
                </a:lnTo>
                <a:lnTo>
                  <a:pt x="7620" y="3810"/>
                </a:lnTo>
                <a:lnTo>
                  <a:pt x="3810" y="7620"/>
                </a:lnTo>
                <a:lnTo>
                  <a:pt x="7620" y="7620"/>
                </a:lnTo>
                <a:lnTo>
                  <a:pt x="7620" y="998461"/>
                </a:lnTo>
                <a:close/>
              </a:path>
              <a:path w="1001394" h="998855">
                <a:moveTo>
                  <a:pt x="7620" y="7620"/>
                </a:moveTo>
                <a:lnTo>
                  <a:pt x="3810" y="7620"/>
                </a:lnTo>
                <a:lnTo>
                  <a:pt x="7620" y="3810"/>
                </a:lnTo>
                <a:lnTo>
                  <a:pt x="7620" y="7620"/>
                </a:lnTo>
                <a:close/>
              </a:path>
              <a:path w="1001394" h="998855">
                <a:moveTo>
                  <a:pt x="1000912" y="7620"/>
                </a:moveTo>
                <a:lnTo>
                  <a:pt x="7620" y="7620"/>
                </a:lnTo>
                <a:lnTo>
                  <a:pt x="7620" y="3810"/>
                </a:lnTo>
                <a:lnTo>
                  <a:pt x="1000912" y="3810"/>
                </a:lnTo>
                <a:lnTo>
                  <a:pt x="1000912" y="762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object 16"/>
          <p:cNvSpPr/>
          <p:nvPr/>
        </p:nvSpPr>
        <p:spPr>
          <a:xfrm>
            <a:off x="2395715" y="2961004"/>
            <a:ext cx="325120" cy="444500"/>
          </a:xfrm>
          <a:custGeom>
            <a:rect l="l" t="t" r="r" b="b"/>
            <a:pathLst>
              <a:path w="325119" h="444500">
                <a:moveTo>
                  <a:pt x="158521" y="440664"/>
                </a:moveTo>
                <a:lnTo>
                  <a:pt x="158521" y="3810"/>
                </a:lnTo>
                <a:lnTo>
                  <a:pt x="158813" y="2349"/>
                </a:lnTo>
                <a:lnTo>
                  <a:pt x="159638" y="1117"/>
                </a:lnTo>
                <a:lnTo>
                  <a:pt x="160870" y="292"/>
                </a:lnTo>
                <a:lnTo>
                  <a:pt x="162331" y="0"/>
                </a:lnTo>
                <a:lnTo>
                  <a:pt x="324662" y="0"/>
                </a:lnTo>
                <a:lnTo>
                  <a:pt x="324662" y="3810"/>
                </a:lnTo>
                <a:lnTo>
                  <a:pt x="166141" y="3810"/>
                </a:lnTo>
                <a:lnTo>
                  <a:pt x="162331" y="7620"/>
                </a:lnTo>
                <a:lnTo>
                  <a:pt x="166141" y="7620"/>
                </a:lnTo>
                <a:lnTo>
                  <a:pt x="166141" y="436854"/>
                </a:lnTo>
                <a:lnTo>
                  <a:pt x="162331" y="436854"/>
                </a:lnTo>
                <a:lnTo>
                  <a:pt x="158521" y="440664"/>
                </a:lnTo>
                <a:close/>
              </a:path>
              <a:path w="325119" h="444500">
                <a:moveTo>
                  <a:pt x="166141" y="7620"/>
                </a:moveTo>
                <a:lnTo>
                  <a:pt x="162331" y="7620"/>
                </a:lnTo>
                <a:lnTo>
                  <a:pt x="166141" y="3810"/>
                </a:lnTo>
                <a:lnTo>
                  <a:pt x="166141" y="7620"/>
                </a:lnTo>
                <a:close/>
              </a:path>
              <a:path w="325119" h="444500">
                <a:moveTo>
                  <a:pt x="324662" y="7620"/>
                </a:moveTo>
                <a:lnTo>
                  <a:pt x="166141" y="7620"/>
                </a:lnTo>
                <a:lnTo>
                  <a:pt x="166141" y="3810"/>
                </a:lnTo>
                <a:lnTo>
                  <a:pt x="324662" y="3810"/>
                </a:lnTo>
                <a:lnTo>
                  <a:pt x="324662" y="7620"/>
                </a:lnTo>
                <a:close/>
              </a:path>
              <a:path w="325119" h="444500">
                <a:moveTo>
                  <a:pt x="162331" y="444474"/>
                </a:moveTo>
                <a:lnTo>
                  <a:pt x="0" y="444474"/>
                </a:lnTo>
                <a:lnTo>
                  <a:pt x="0" y="436854"/>
                </a:lnTo>
                <a:lnTo>
                  <a:pt x="158521" y="436854"/>
                </a:lnTo>
                <a:lnTo>
                  <a:pt x="158521" y="440664"/>
                </a:lnTo>
                <a:lnTo>
                  <a:pt x="166141" y="440664"/>
                </a:lnTo>
                <a:lnTo>
                  <a:pt x="165849" y="442125"/>
                </a:lnTo>
                <a:lnTo>
                  <a:pt x="165023" y="443357"/>
                </a:lnTo>
                <a:lnTo>
                  <a:pt x="163791" y="444182"/>
                </a:lnTo>
                <a:lnTo>
                  <a:pt x="162331" y="444474"/>
                </a:lnTo>
                <a:close/>
              </a:path>
              <a:path w="325119" h="444500">
                <a:moveTo>
                  <a:pt x="166141" y="440664"/>
                </a:moveTo>
                <a:lnTo>
                  <a:pt x="158521" y="440664"/>
                </a:lnTo>
                <a:lnTo>
                  <a:pt x="162331" y="436854"/>
                </a:lnTo>
                <a:lnTo>
                  <a:pt x="166141" y="436854"/>
                </a:lnTo>
                <a:lnTo>
                  <a:pt x="166141" y="44066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object 17"/>
          <p:cNvSpPr/>
          <p:nvPr/>
        </p:nvSpPr>
        <p:spPr>
          <a:xfrm>
            <a:off x="2395715" y="3397859"/>
            <a:ext cx="325120" cy="441325"/>
          </a:xfrm>
          <a:custGeom>
            <a:rect l="l" t="t" r="r" b="b"/>
            <a:pathLst>
              <a:path w="325119" h="441325">
                <a:moveTo>
                  <a:pt x="158521" y="7620"/>
                </a:moveTo>
                <a:lnTo>
                  <a:pt x="0" y="7620"/>
                </a:lnTo>
                <a:lnTo>
                  <a:pt x="0" y="0"/>
                </a:lnTo>
                <a:lnTo>
                  <a:pt x="162331" y="0"/>
                </a:lnTo>
                <a:lnTo>
                  <a:pt x="163791" y="292"/>
                </a:lnTo>
                <a:lnTo>
                  <a:pt x="165023" y="1117"/>
                </a:lnTo>
                <a:lnTo>
                  <a:pt x="165849" y="2349"/>
                </a:lnTo>
                <a:lnTo>
                  <a:pt x="166141" y="3810"/>
                </a:lnTo>
                <a:lnTo>
                  <a:pt x="158521" y="3810"/>
                </a:lnTo>
                <a:lnTo>
                  <a:pt x="158521" y="7620"/>
                </a:lnTo>
                <a:close/>
              </a:path>
              <a:path w="325119" h="441325">
                <a:moveTo>
                  <a:pt x="324662" y="440867"/>
                </a:moveTo>
                <a:lnTo>
                  <a:pt x="162331" y="440867"/>
                </a:lnTo>
                <a:lnTo>
                  <a:pt x="160870" y="440588"/>
                </a:lnTo>
                <a:lnTo>
                  <a:pt x="159638" y="439762"/>
                </a:lnTo>
                <a:lnTo>
                  <a:pt x="158813" y="438518"/>
                </a:lnTo>
                <a:lnTo>
                  <a:pt x="158521" y="437057"/>
                </a:lnTo>
                <a:lnTo>
                  <a:pt x="158521" y="3810"/>
                </a:lnTo>
                <a:lnTo>
                  <a:pt x="162331" y="7620"/>
                </a:lnTo>
                <a:lnTo>
                  <a:pt x="166141" y="7620"/>
                </a:lnTo>
                <a:lnTo>
                  <a:pt x="166141" y="433260"/>
                </a:lnTo>
                <a:lnTo>
                  <a:pt x="162331" y="433260"/>
                </a:lnTo>
                <a:lnTo>
                  <a:pt x="166141" y="437057"/>
                </a:lnTo>
                <a:lnTo>
                  <a:pt x="324662" y="437057"/>
                </a:lnTo>
                <a:lnTo>
                  <a:pt x="324662" y="440867"/>
                </a:lnTo>
                <a:close/>
              </a:path>
              <a:path w="325119" h="441325">
                <a:moveTo>
                  <a:pt x="166141" y="7620"/>
                </a:moveTo>
                <a:lnTo>
                  <a:pt x="162331" y="7620"/>
                </a:lnTo>
                <a:lnTo>
                  <a:pt x="158521" y="3810"/>
                </a:lnTo>
                <a:lnTo>
                  <a:pt x="166141" y="3810"/>
                </a:lnTo>
                <a:lnTo>
                  <a:pt x="166141" y="7620"/>
                </a:lnTo>
                <a:close/>
              </a:path>
              <a:path w="325119" h="441325">
                <a:moveTo>
                  <a:pt x="166141" y="437057"/>
                </a:moveTo>
                <a:lnTo>
                  <a:pt x="162331" y="433260"/>
                </a:lnTo>
                <a:lnTo>
                  <a:pt x="166141" y="433260"/>
                </a:lnTo>
                <a:lnTo>
                  <a:pt x="166141" y="437057"/>
                </a:lnTo>
                <a:close/>
              </a:path>
              <a:path w="325119" h="441325">
                <a:moveTo>
                  <a:pt x="324662" y="437057"/>
                </a:moveTo>
                <a:lnTo>
                  <a:pt x="166141" y="437057"/>
                </a:lnTo>
                <a:lnTo>
                  <a:pt x="166141" y="433260"/>
                </a:lnTo>
                <a:lnTo>
                  <a:pt x="324662" y="433260"/>
                </a:lnTo>
                <a:lnTo>
                  <a:pt x="324662" y="437057"/>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p:nvPr/>
        </p:nvSpPr>
        <p:spPr>
          <a:xfrm>
            <a:off x="1719465" y="3586340"/>
            <a:ext cx="1001394" cy="1118235"/>
          </a:xfrm>
          <a:custGeom>
            <a:rect l="l" t="t" r="r" b="b"/>
            <a:pathLst>
              <a:path w="1001394" h="1118235">
                <a:moveTo>
                  <a:pt x="1000912" y="1117980"/>
                </a:moveTo>
                <a:lnTo>
                  <a:pt x="3810" y="1117980"/>
                </a:lnTo>
                <a:lnTo>
                  <a:pt x="2349" y="1117688"/>
                </a:lnTo>
                <a:lnTo>
                  <a:pt x="1117" y="1116863"/>
                </a:lnTo>
                <a:lnTo>
                  <a:pt x="292" y="1115631"/>
                </a:lnTo>
                <a:lnTo>
                  <a:pt x="0" y="1114171"/>
                </a:lnTo>
                <a:lnTo>
                  <a:pt x="0" y="0"/>
                </a:lnTo>
                <a:lnTo>
                  <a:pt x="7620" y="0"/>
                </a:lnTo>
                <a:lnTo>
                  <a:pt x="7620" y="1110361"/>
                </a:lnTo>
                <a:lnTo>
                  <a:pt x="3810" y="1110361"/>
                </a:lnTo>
                <a:lnTo>
                  <a:pt x="7620" y="1114171"/>
                </a:lnTo>
                <a:lnTo>
                  <a:pt x="1000912" y="1114171"/>
                </a:lnTo>
                <a:lnTo>
                  <a:pt x="1000912" y="1117980"/>
                </a:lnTo>
                <a:close/>
              </a:path>
              <a:path w="1001394" h="1118235">
                <a:moveTo>
                  <a:pt x="7620" y="1114171"/>
                </a:moveTo>
                <a:lnTo>
                  <a:pt x="3810" y="1110361"/>
                </a:lnTo>
                <a:lnTo>
                  <a:pt x="7620" y="1110361"/>
                </a:lnTo>
                <a:lnTo>
                  <a:pt x="7620" y="1114171"/>
                </a:lnTo>
                <a:close/>
              </a:path>
              <a:path w="1001394" h="1118235">
                <a:moveTo>
                  <a:pt x="1000912" y="1114171"/>
                </a:moveTo>
                <a:lnTo>
                  <a:pt x="7620" y="1114171"/>
                </a:lnTo>
                <a:lnTo>
                  <a:pt x="7620" y="1110361"/>
                </a:lnTo>
                <a:lnTo>
                  <a:pt x="1000912" y="1110361"/>
                </a:lnTo>
                <a:lnTo>
                  <a:pt x="1000912" y="1114171"/>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object 19"/>
          <p:cNvSpPr/>
          <p:nvPr/>
        </p:nvSpPr>
        <p:spPr>
          <a:xfrm>
            <a:off x="5634821" y="1692637"/>
            <a:ext cx="1890745" cy="399061"/>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object 20"/>
          <p:cNvSpPr txBox="1"/>
          <p:nvPr/>
        </p:nvSpPr>
        <p:spPr>
          <a:xfrm>
            <a:off x="5957315" y="1723669"/>
            <a:ext cx="12439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技术资料开</a:t>
            </a:r>
            <a:r>
              <a:rPr sz="1600" spc="-5">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21" name="object 21"/>
          <p:cNvSpPr/>
          <p:nvPr/>
        </p:nvSpPr>
        <p:spPr>
          <a:xfrm>
            <a:off x="5634821" y="3202261"/>
            <a:ext cx="1890745" cy="399061"/>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object 22"/>
          <p:cNvSpPr txBox="1"/>
          <p:nvPr/>
        </p:nvSpPr>
        <p:spPr>
          <a:xfrm>
            <a:off x="5957315" y="3233293"/>
            <a:ext cx="12439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支撑资料开</a:t>
            </a:r>
            <a:r>
              <a:rPr sz="1600" spc="-5">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23" name="object 23"/>
          <p:cNvSpPr/>
          <p:nvPr/>
        </p:nvSpPr>
        <p:spPr>
          <a:xfrm>
            <a:off x="5634821" y="5125612"/>
            <a:ext cx="1890745" cy="399061"/>
          </a:xfrm>
          <a:prstGeom prst="rect">
            <a:avLst/>
          </a:prstGeom>
          <a:blipFill>
            <a:blip r:embed="rId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object 24"/>
          <p:cNvSpPr txBox="1"/>
          <p:nvPr/>
        </p:nvSpPr>
        <p:spPr>
          <a:xfrm>
            <a:off x="5855715" y="5156656"/>
            <a:ext cx="14471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solidFill>
                  <a:srgbClr val="FFFFFF"/>
                </a:solidFill>
                <a:latin typeface="仿宋" panose="02010609060101010101" charset="-122"/>
                <a:ea typeface="微软雅黑" panose="020b0503020204020204" charset="-122"/>
                <a:cs typeface="微软雅黑" panose="020b0503020204020204" charset="-122"/>
              </a:rPr>
              <a:t>销售工具包开</a:t>
            </a:r>
            <a:r>
              <a:rPr sz="1600" spc="-5">
                <a:solidFill>
                  <a:srgbClr val="FFFFFF"/>
                </a:solidFill>
                <a:latin typeface="仿宋" panose="02010609060101010101" charset="-122"/>
                <a:ea typeface="微软雅黑" panose="020b0503020204020204" charset="-122"/>
                <a:cs typeface="微软雅黑" panose="020b0503020204020204" charset="-122"/>
              </a:rPr>
              <a:t>发</a:t>
            </a:r>
            <a:endParaRPr sz="1600">
              <a:latin typeface="仿宋" panose="02010609060101010101" charset="-122"/>
              <a:ea typeface="微软雅黑" panose="020b0503020204020204" charset="-122"/>
              <a:cs typeface="微软雅黑" panose="020b0503020204020204" charset="-122"/>
            </a:endParaRPr>
          </a:p>
        </p:txBody>
      </p:sp>
      <p:sp>
        <p:nvSpPr>
          <p:cNvPr id="25" name="object 25"/>
          <p:cNvSpPr/>
          <p:nvPr/>
        </p:nvSpPr>
        <p:spPr>
          <a:xfrm>
            <a:off x="8608023" y="1855059"/>
            <a:ext cx="1318217" cy="368059"/>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object 26"/>
          <p:cNvSpPr/>
          <p:nvPr/>
        </p:nvSpPr>
        <p:spPr>
          <a:xfrm>
            <a:off x="8587231" y="2218550"/>
            <a:ext cx="1359801" cy="405701"/>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object 27"/>
          <p:cNvSpPr/>
          <p:nvPr/>
        </p:nvSpPr>
        <p:spPr>
          <a:xfrm>
            <a:off x="8608023" y="1470655"/>
            <a:ext cx="1318217" cy="368059"/>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object 28"/>
          <p:cNvSpPr/>
          <p:nvPr/>
        </p:nvSpPr>
        <p:spPr>
          <a:xfrm>
            <a:off x="8608023" y="1086239"/>
            <a:ext cx="1318217" cy="368059"/>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object 29"/>
          <p:cNvSpPr/>
          <p:nvPr/>
        </p:nvSpPr>
        <p:spPr>
          <a:xfrm>
            <a:off x="8608023" y="3392686"/>
            <a:ext cx="1318217" cy="368059"/>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object 30"/>
          <p:cNvSpPr/>
          <p:nvPr/>
        </p:nvSpPr>
        <p:spPr>
          <a:xfrm>
            <a:off x="8587231" y="3756177"/>
            <a:ext cx="1359801" cy="405701"/>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object 31"/>
          <p:cNvSpPr/>
          <p:nvPr/>
        </p:nvSpPr>
        <p:spPr>
          <a:xfrm>
            <a:off x="8608023" y="3008270"/>
            <a:ext cx="1318217" cy="368059"/>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object 32"/>
          <p:cNvSpPr/>
          <p:nvPr/>
        </p:nvSpPr>
        <p:spPr>
          <a:xfrm>
            <a:off x="8587231" y="2602953"/>
            <a:ext cx="1359801" cy="405701"/>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object 33"/>
          <p:cNvSpPr/>
          <p:nvPr/>
        </p:nvSpPr>
        <p:spPr>
          <a:xfrm>
            <a:off x="8608023" y="4545897"/>
            <a:ext cx="1318217" cy="368059"/>
          </a:xfrm>
          <a:prstGeom prst="rect">
            <a:avLst/>
          </a:prstGeom>
          <a:blipFill>
            <a:blip r:embed="rId1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object 34"/>
          <p:cNvSpPr/>
          <p:nvPr/>
        </p:nvSpPr>
        <p:spPr>
          <a:xfrm>
            <a:off x="8587231" y="4909388"/>
            <a:ext cx="1359801" cy="405701"/>
          </a:xfrm>
          <a:prstGeom prst="rect">
            <a:avLst/>
          </a:prstGeom>
          <a:blipFill>
            <a:blip r:embed="rId1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object 35"/>
          <p:cNvSpPr/>
          <p:nvPr/>
        </p:nvSpPr>
        <p:spPr>
          <a:xfrm>
            <a:off x="8587231" y="4140580"/>
            <a:ext cx="1524127" cy="405701"/>
          </a:xfrm>
          <a:prstGeom prst="rect">
            <a:avLst/>
          </a:prstGeom>
          <a:blipFill>
            <a:blip r:embed="rId1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object 36"/>
          <p:cNvSpPr/>
          <p:nvPr/>
        </p:nvSpPr>
        <p:spPr>
          <a:xfrm>
            <a:off x="8587231" y="5293804"/>
            <a:ext cx="1359801" cy="621144"/>
          </a:xfrm>
          <a:prstGeom prst="rect">
            <a:avLst/>
          </a:prstGeom>
          <a:blipFill>
            <a:blip r:embed="rId1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object 37"/>
          <p:cNvSpPr/>
          <p:nvPr/>
        </p:nvSpPr>
        <p:spPr>
          <a:xfrm>
            <a:off x="8587231" y="5893651"/>
            <a:ext cx="1359801" cy="405701"/>
          </a:xfrm>
          <a:prstGeom prst="rect">
            <a:avLst/>
          </a:prstGeom>
          <a:blipFill>
            <a:blip r:embed="rId1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object 38"/>
          <p:cNvSpPr/>
          <p:nvPr/>
        </p:nvSpPr>
        <p:spPr>
          <a:xfrm>
            <a:off x="8587231" y="6278054"/>
            <a:ext cx="1359801" cy="405701"/>
          </a:xfrm>
          <a:prstGeom prst="rect">
            <a:avLst/>
          </a:prstGeom>
          <a:blipFill>
            <a:blip r:embed="rId1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object 39"/>
          <p:cNvSpPr txBox="1"/>
          <p:nvPr/>
        </p:nvSpPr>
        <p:spPr>
          <a:xfrm>
            <a:off x="8714930" y="1122870"/>
            <a:ext cx="1271270" cy="548386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a:latin typeface="仿宋" panose="02010609060101010101" charset="-122"/>
                <a:ea typeface="微软雅黑" panose="020b0503020204020204" charset="-122"/>
                <a:cs typeface="微软雅黑" panose="020b0503020204020204" charset="-122"/>
              </a:rPr>
              <a:t>技术手</a:t>
            </a:r>
            <a:r>
              <a:rPr sz="1400" spc="5">
                <a:latin typeface="仿宋" panose="02010609060101010101" charset="-122"/>
                <a:ea typeface="微软雅黑" panose="020b0503020204020204" charset="-122"/>
                <a:cs typeface="微软雅黑" panose="020b0503020204020204" charset="-122"/>
              </a:rPr>
              <a:t>册</a:t>
            </a:r>
            <a:endParaRPr sz="1400">
              <a:latin typeface="仿宋" panose="02010609060101010101" charset="-122"/>
              <a:ea typeface="微软雅黑" panose="020b0503020204020204" charset="-122"/>
              <a:cs typeface="微软雅黑" panose="020b0503020204020204" charset="-122"/>
            </a:endParaRPr>
          </a:p>
          <a:p>
            <a:pPr marL="12700" marR="360680">
              <a:lnSpc>
                <a:spcPct val="180000"/>
              </a:lnSpc>
            </a:pPr>
            <a:r>
              <a:rPr sz="1400">
                <a:latin typeface="仿宋" panose="02010609060101010101" charset="-122"/>
                <a:ea typeface="微软雅黑" panose="020b0503020204020204" charset="-122"/>
                <a:cs typeface="微软雅黑" panose="020b0503020204020204" charset="-122"/>
              </a:rPr>
              <a:t>配置手</a:t>
            </a:r>
            <a:r>
              <a:rPr sz="1400" spc="5">
                <a:latin typeface="仿宋" panose="02010609060101010101" charset="-122"/>
                <a:ea typeface="微软雅黑" panose="020b0503020204020204" charset="-122"/>
                <a:cs typeface="微软雅黑" panose="020b0503020204020204" charset="-122"/>
              </a:rPr>
              <a:t>册 </a:t>
            </a:r>
            <a:r>
              <a:rPr sz="1400">
                <a:latin typeface="仿宋" panose="02010609060101010101" charset="-122"/>
                <a:ea typeface="微软雅黑" panose="020b0503020204020204" charset="-122"/>
                <a:cs typeface="微软雅黑" panose="020b0503020204020204" charset="-122"/>
              </a:rPr>
              <a:t>过程文</a:t>
            </a:r>
            <a:r>
              <a:rPr sz="1400" spc="5">
                <a:latin typeface="仿宋" panose="02010609060101010101" charset="-122"/>
                <a:ea typeface="微软雅黑" panose="020b0503020204020204" charset="-122"/>
                <a:cs typeface="微软雅黑" panose="020b0503020204020204" charset="-122"/>
              </a:rPr>
              <a:t>档 </a:t>
            </a:r>
            <a:r>
              <a:rPr sz="1400">
                <a:latin typeface="仿宋" panose="02010609060101010101" charset="-122"/>
                <a:ea typeface="微软雅黑" panose="020b0503020204020204" charset="-122"/>
                <a:cs typeface="微软雅黑" panose="020b0503020204020204" charset="-122"/>
              </a:rPr>
              <a:t>技术白皮书 用户手</a:t>
            </a:r>
            <a:r>
              <a:rPr sz="1400" spc="5">
                <a:latin typeface="仿宋" panose="02010609060101010101" charset="-122"/>
                <a:ea typeface="微软雅黑" panose="020b0503020204020204" charset="-122"/>
                <a:cs typeface="微软雅黑" panose="020b0503020204020204" charset="-122"/>
              </a:rPr>
              <a:t>册 </a:t>
            </a:r>
            <a:r>
              <a:rPr sz="1400">
                <a:latin typeface="仿宋" panose="02010609060101010101" charset="-122"/>
                <a:ea typeface="微软雅黑" panose="020b0503020204020204" charset="-122"/>
                <a:cs typeface="微软雅黑" panose="020b0503020204020204" charset="-122"/>
              </a:rPr>
              <a:t>培训手</a:t>
            </a:r>
            <a:r>
              <a:rPr sz="1400" spc="5">
                <a:latin typeface="仿宋" panose="02010609060101010101" charset="-122"/>
                <a:ea typeface="微软雅黑" panose="020b0503020204020204" charset="-122"/>
                <a:cs typeface="微软雅黑" panose="020b0503020204020204" charset="-122"/>
              </a:rPr>
              <a:t>册 </a:t>
            </a:r>
            <a:r>
              <a:rPr sz="1400">
                <a:latin typeface="仿宋" panose="02010609060101010101" charset="-122"/>
                <a:ea typeface="微软雅黑" panose="020b0503020204020204" charset="-122"/>
                <a:cs typeface="微软雅黑" panose="020b0503020204020204" charset="-122"/>
              </a:rPr>
              <a:t>安装手</a:t>
            </a:r>
            <a:r>
              <a:rPr sz="1400" spc="5">
                <a:latin typeface="仿宋" panose="02010609060101010101" charset="-122"/>
                <a:ea typeface="微软雅黑" panose="020b0503020204020204" charset="-122"/>
                <a:cs typeface="微软雅黑" panose="020b0503020204020204" charset="-122"/>
              </a:rPr>
              <a:t>册 </a:t>
            </a:r>
            <a:r>
              <a:rPr sz="1400">
                <a:latin typeface="仿宋" panose="02010609060101010101" charset="-122"/>
                <a:ea typeface="微软雅黑" panose="020b0503020204020204" charset="-122"/>
                <a:cs typeface="微软雅黑" panose="020b0503020204020204" charset="-122"/>
              </a:rPr>
              <a:t>维护手</a:t>
            </a:r>
            <a:r>
              <a:rPr sz="1400" spc="5">
                <a:latin typeface="仿宋" panose="02010609060101010101" charset="-122"/>
                <a:ea typeface="微软雅黑" panose="020b0503020204020204" charset="-122"/>
                <a:cs typeface="微软雅黑" panose="020b0503020204020204" charset="-122"/>
              </a:rPr>
              <a:t>册</a:t>
            </a:r>
            <a:endParaRPr sz="1400">
              <a:latin typeface="仿宋" panose="02010609060101010101" charset="-122"/>
              <a:ea typeface="微软雅黑" panose="020b0503020204020204" charset="-122"/>
              <a:cs typeface="微软雅黑" panose="020b0503020204020204" charset="-122"/>
            </a:endParaRPr>
          </a:p>
          <a:p>
            <a:pPr marL="12700" marR="5080">
              <a:lnSpc>
                <a:spcPct val="180000"/>
              </a:lnSpc>
            </a:pPr>
            <a:r>
              <a:rPr sz="1400">
                <a:latin typeface="仿宋" panose="02010609060101010101" charset="-122"/>
                <a:ea typeface="微软雅黑" panose="020b0503020204020204" charset="-122"/>
                <a:cs typeface="微软雅黑" panose="020b0503020204020204" charset="-122"/>
              </a:rPr>
              <a:t>产品“一纸禅” 售前胶</a:t>
            </a:r>
            <a:r>
              <a:rPr sz="1400" spc="5">
                <a:latin typeface="仿宋" panose="02010609060101010101" charset="-122"/>
                <a:ea typeface="微软雅黑" panose="020b0503020204020204" charset="-122"/>
                <a:cs typeface="微软雅黑" panose="020b0503020204020204" charset="-122"/>
              </a:rPr>
              <a:t>片</a:t>
            </a:r>
            <a:endParaRPr sz="1400">
              <a:latin typeface="仿宋" panose="02010609060101010101" charset="-122"/>
              <a:ea typeface="微软雅黑" panose="020b0503020204020204" charset="-122"/>
              <a:cs typeface="微软雅黑" panose="020b0503020204020204" charset="-122"/>
            </a:endParaRPr>
          </a:p>
          <a:p>
            <a:pPr marL="12700">
              <a:lnSpc>
                <a:spcPct val="100000"/>
              </a:lnSpc>
              <a:spcBef>
                <a:spcPts val="1345"/>
              </a:spcBef>
            </a:pPr>
            <a:r>
              <a:rPr sz="1400">
                <a:latin typeface="仿宋" panose="02010609060101010101" charset="-122"/>
                <a:ea typeface="微软雅黑" panose="020b0503020204020204" charset="-122"/>
                <a:cs typeface="微软雅黑" panose="020b0503020204020204" charset="-122"/>
              </a:rPr>
              <a:t>销售指导</a:t>
            </a:r>
            <a:r>
              <a:rPr sz="1400" spc="5">
                <a:latin typeface="仿宋" panose="02010609060101010101" charset="-122"/>
                <a:ea typeface="微软雅黑" panose="020b0503020204020204" charset="-122"/>
                <a:cs typeface="微软雅黑" panose="020b0503020204020204" charset="-122"/>
              </a:rPr>
              <a:t>书</a:t>
            </a:r>
            <a:endParaRPr sz="1400">
              <a:latin typeface="仿宋" panose="02010609060101010101" charset="-122"/>
              <a:ea typeface="微软雅黑" panose="020b0503020204020204" charset="-122"/>
              <a:cs typeface="微软雅黑" panose="020b0503020204020204" charset="-122"/>
            </a:endParaRPr>
          </a:p>
          <a:p>
            <a:pPr marL="12700" marR="182880">
              <a:lnSpc>
                <a:spcPct val="100000"/>
              </a:lnSpc>
              <a:spcBef>
                <a:spcPts val="1345"/>
              </a:spcBef>
            </a:pPr>
            <a:r>
              <a:rPr sz="1400">
                <a:latin typeface="仿宋" panose="02010609060101010101" charset="-122"/>
                <a:ea typeface="微软雅黑" panose="020b0503020204020204" charset="-122"/>
                <a:cs typeface="微软雅黑" panose="020b0503020204020204" charset="-122"/>
              </a:rPr>
              <a:t>销售成功案例 分析成</a:t>
            </a:r>
            <a:r>
              <a:rPr sz="1400" spc="5">
                <a:latin typeface="仿宋" panose="02010609060101010101" charset="-122"/>
                <a:ea typeface="微软雅黑" panose="020b0503020204020204" charset="-122"/>
                <a:cs typeface="微软雅黑" panose="020b0503020204020204" charset="-122"/>
              </a:rPr>
              <a:t>功</a:t>
            </a:r>
            <a:endParaRPr sz="1400">
              <a:latin typeface="仿宋" panose="02010609060101010101" charset="-122"/>
              <a:ea typeface="微软雅黑" panose="020b0503020204020204" charset="-122"/>
              <a:cs typeface="微软雅黑" panose="020b0503020204020204" charset="-122"/>
            </a:endParaRPr>
          </a:p>
          <a:p>
            <a:pPr marL="12700">
              <a:lnSpc>
                <a:spcPct val="100000"/>
              </a:lnSpc>
              <a:spcBef>
                <a:spcPts val="1365"/>
              </a:spcBef>
            </a:pPr>
            <a:r>
              <a:rPr sz="1400">
                <a:latin typeface="仿宋" panose="02010609060101010101" charset="-122"/>
                <a:ea typeface="微软雅黑" panose="020b0503020204020204" charset="-122"/>
                <a:cs typeface="微软雅黑" panose="020b0503020204020204" charset="-122"/>
              </a:rPr>
              <a:t>软性文</a:t>
            </a:r>
            <a:r>
              <a:rPr sz="1400" spc="5">
                <a:latin typeface="仿宋" panose="02010609060101010101" charset="-122"/>
                <a:ea typeface="微软雅黑" panose="020b0503020204020204" charset="-122"/>
                <a:cs typeface="微软雅黑" panose="020b0503020204020204" charset="-122"/>
              </a:rPr>
              <a:t>章</a:t>
            </a:r>
            <a:endParaRPr sz="1400">
              <a:latin typeface="仿宋" panose="02010609060101010101" charset="-122"/>
              <a:ea typeface="微软雅黑" panose="020b0503020204020204" charset="-122"/>
              <a:cs typeface="微软雅黑" panose="020b0503020204020204" charset="-122"/>
            </a:endParaRPr>
          </a:p>
          <a:p>
            <a:pPr marL="12700">
              <a:lnSpc>
                <a:spcPct val="100000"/>
              </a:lnSpc>
              <a:spcBef>
                <a:spcPts val="1345"/>
              </a:spcBef>
            </a:pPr>
            <a:r>
              <a:rPr sz="1400">
                <a:latin typeface="仿宋" panose="02010609060101010101" charset="-122"/>
                <a:ea typeface="微软雅黑" panose="020b0503020204020204" charset="-122"/>
                <a:cs typeface="微软雅黑" panose="020b0503020204020204" charset="-122"/>
              </a:rPr>
              <a:t>销售资质证</a:t>
            </a:r>
            <a:r>
              <a:rPr sz="1400" spc="5">
                <a:latin typeface="仿宋" panose="02010609060101010101" charset="-122"/>
                <a:ea typeface="微软雅黑" panose="020b0503020204020204" charset="-122"/>
                <a:cs typeface="微软雅黑" panose="020b0503020204020204" charset="-122"/>
              </a:rPr>
              <a:t>书</a:t>
            </a:r>
            <a:endParaRPr sz="1400">
              <a:latin typeface="仿宋" panose="02010609060101010101" charset="-122"/>
              <a:ea typeface="微软雅黑" panose="020b0503020204020204" charset="-122"/>
              <a:cs typeface="微软雅黑" panose="020b0503020204020204" charset="-122"/>
            </a:endParaRPr>
          </a:p>
        </p:txBody>
      </p:sp>
      <p:sp>
        <p:nvSpPr>
          <p:cNvPr id="40" name="object 40"/>
          <p:cNvSpPr/>
          <p:nvPr/>
        </p:nvSpPr>
        <p:spPr>
          <a:xfrm>
            <a:off x="4546511" y="1866277"/>
            <a:ext cx="1120775" cy="2838450"/>
          </a:xfrm>
          <a:custGeom>
            <a:rect l="l" t="t" r="r" b="b"/>
            <a:pathLst>
              <a:path w="1120775" h="2838450">
                <a:moveTo>
                  <a:pt x="556501" y="2834233"/>
                </a:moveTo>
                <a:lnTo>
                  <a:pt x="556501" y="3809"/>
                </a:lnTo>
                <a:lnTo>
                  <a:pt x="556793" y="2349"/>
                </a:lnTo>
                <a:lnTo>
                  <a:pt x="557618" y="1117"/>
                </a:lnTo>
                <a:lnTo>
                  <a:pt x="558850" y="292"/>
                </a:lnTo>
                <a:lnTo>
                  <a:pt x="560311" y="0"/>
                </a:lnTo>
                <a:lnTo>
                  <a:pt x="1120609" y="0"/>
                </a:lnTo>
                <a:lnTo>
                  <a:pt x="1120609" y="3809"/>
                </a:lnTo>
                <a:lnTo>
                  <a:pt x="564121" y="3809"/>
                </a:lnTo>
                <a:lnTo>
                  <a:pt x="560311" y="7619"/>
                </a:lnTo>
                <a:lnTo>
                  <a:pt x="564121" y="7619"/>
                </a:lnTo>
                <a:lnTo>
                  <a:pt x="564121" y="2830423"/>
                </a:lnTo>
                <a:lnTo>
                  <a:pt x="560311" y="2830423"/>
                </a:lnTo>
                <a:lnTo>
                  <a:pt x="556501" y="2834233"/>
                </a:lnTo>
                <a:close/>
              </a:path>
              <a:path w="1120775" h="2838450">
                <a:moveTo>
                  <a:pt x="564121" y="7619"/>
                </a:moveTo>
                <a:lnTo>
                  <a:pt x="560311" y="7619"/>
                </a:lnTo>
                <a:lnTo>
                  <a:pt x="564121" y="3809"/>
                </a:lnTo>
                <a:lnTo>
                  <a:pt x="564121" y="7619"/>
                </a:lnTo>
                <a:close/>
              </a:path>
              <a:path w="1120775" h="2838450">
                <a:moveTo>
                  <a:pt x="1120609" y="7619"/>
                </a:moveTo>
                <a:lnTo>
                  <a:pt x="564121" y="7619"/>
                </a:lnTo>
                <a:lnTo>
                  <a:pt x="564121" y="3809"/>
                </a:lnTo>
                <a:lnTo>
                  <a:pt x="1120609" y="3809"/>
                </a:lnTo>
                <a:lnTo>
                  <a:pt x="1120609" y="7619"/>
                </a:lnTo>
                <a:close/>
              </a:path>
              <a:path w="1120775" h="2838450">
                <a:moveTo>
                  <a:pt x="560311" y="2838043"/>
                </a:moveTo>
                <a:lnTo>
                  <a:pt x="0" y="2838043"/>
                </a:lnTo>
                <a:lnTo>
                  <a:pt x="0" y="2830423"/>
                </a:lnTo>
                <a:lnTo>
                  <a:pt x="556501" y="2830423"/>
                </a:lnTo>
                <a:lnTo>
                  <a:pt x="556501" y="2834233"/>
                </a:lnTo>
                <a:lnTo>
                  <a:pt x="564121" y="2834233"/>
                </a:lnTo>
                <a:lnTo>
                  <a:pt x="563829" y="2835694"/>
                </a:lnTo>
                <a:lnTo>
                  <a:pt x="563003" y="2836926"/>
                </a:lnTo>
                <a:lnTo>
                  <a:pt x="561771" y="2837751"/>
                </a:lnTo>
                <a:lnTo>
                  <a:pt x="560311" y="2838043"/>
                </a:lnTo>
                <a:close/>
              </a:path>
              <a:path w="1120775" h="2838450">
                <a:moveTo>
                  <a:pt x="564121" y="2834233"/>
                </a:moveTo>
                <a:lnTo>
                  <a:pt x="556501" y="2834233"/>
                </a:lnTo>
                <a:lnTo>
                  <a:pt x="560311" y="2830423"/>
                </a:lnTo>
                <a:lnTo>
                  <a:pt x="564121" y="2830423"/>
                </a:lnTo>
                <a:lnTo>
                  <a:pt x="564121" y="2834233"/>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object 41"/>
          <p:cNvSpPr/>
          <p:nvPr/>
        </p:nvSpPr>
        <p:spPr>
          <a:xfrm>
            <a:off x="4546511" y="3375901"/>
            <a:ext cx="1120775" cy="1328420"/>
          </a:xfrm>
          <a:custGeom>
            <a:rect l="l" t="t" r="r" b="b"/>
            <a:pathLst>
              <a:path w="1120775" h="1328420">
                <a:moveTo>
                  <a:pt x="556501" y="1324610"/>
                </a:moveTo>
                <a:lnTo>
                  <a:pt x="556501" y="3810"/>
                </a:lnTo>
                <a:lnTo>
                  <a:pt x="556793" y="2349"/>
                </a:lnTo>
                <a:lnTo>
                  <a:pt x="557618" y="1117"/>
                </a:lnTo>
                <a:lnTo>
                  <a:pt x="558850" y="292"/>
                </a:lnTo>
                <a:lnTo>
                  <a:pt x="560311" y="0"/>
                </a:lnTo>
                <a:lnTo>
                  <a:pt x="1120609" y="0"/>
                </a:lnTo>
                <a:lnTo>
                  <a:pt x="1120609" y="3810"/>
                </a:lnTo>
                <a:lnTo>
                  <a:pt x="564121" y="3810"/>
                </a:lnTo>
                <a:lnTo>
                  <a:pt x="560311" y="7619"/>
                </a:lnTo>
                <a:lnTo>
                  <a:pt x="564121" y="7619"/>
                </a:lnTo>
                <a:lnTo>
                  <a:pt x="564121" y="1320800"/>
                </a:lnTo>
                <a:lnTo>
                  <a:pt x="560311" y="1320800"/>
                </a:lnTo>
                <a:lnTo>
                  <a:pt x="556501" y="1324610"/>
                </a:lnTo>
                <a:close/>
              </a:path>
              <a:path w="1120775" h="1328420">
                <a:moveTo>
                  <a:pt x="564121" y="7619"/>
                </a:moveTo>
                <a:lnTo>
                  <a:pt x="560311" y="7619"/>
                </a:lnTo>
                <a:lnTo>
                  <a:pt x="564121" y="3810"/>
                </a:lnTo>
                <a:lnTo>
                  <a:pt x="564121" y="7619"/>
                </a:lnTo>
                <a:close/>
              </a:path>
              <a:path w="1120775" h="1328420">
                <a:moveTo>
                  <a:pt x="1120609" y="7619"/>
                </a:moveTo>
                <a:lnTo>
                  <a:pt x="564121" y="7619"/>
                </a:lnTo>
                <a:lnTo>
                  <a:pt x="564121" y="3810"/>
                </a:lnTo>
                <a:lnTo>
                  <a:pt x="1120609" y="3810"/>
                </a:lnTo>
                <a:lnTo>
                  <a:pt x="1120609" y="7619"/>
                </a:lnTo>
                <a:close/>
              </a:path>
              <a:path w="1120775" h="1328420">
                <a:moveTo>
                  <a:pt x="560311" y="1328419"/>
                </a:moveTo>
                <a:lnTo>
                  <a:pt x="0" y="1328419"/>
                </a:lnTo>
                <a:lnTo>
                  <a:pt x="0" y="1320800"/>
                </a:lnTo>
                <a:lnTo>
                  <a:pt x="556501" y="1320800"/>
                </a:lnTo>
                <a:lnTo>
                  <a:pt x="556501" y="1324610"/>
                </a:lnTo>
                <a:lnTo>
                  <a:pt x="564121" y="1324610"/>
                </a:lnTo>
                <a:lnTo>
                  <a:pt x="563829" y="1326070"/>
                </a:lnTo>
                <a:lnTo>
                  <a:pt x="563003" y="1327302"/>
                </a:lnTo>
                <a:lnTo>
                  <a:pt x="561771" y="1328127"/>
                </a:lnTo>
                <a:lnTo>
                  <a:pt x="560311" y="1328419"/>
                </a:lnTo>
                <a:close/>
              </a:path>
              <a:path w="1120775" h="1328420">
                <a:moveTo>
                  <a:pt x="564121" y="1324610"/>
                </a:moveTo>
                <a:lnTo>
                  <a:pt x="556501" y="1324610"/>
                </a:lnTo>
                <a:lnTo>
                  <a:pt x="560311" y="1320800"/>
                </a:lnTo>
                <a:lnTo>
                  <a:pt x="564121" y="1320800"/>
                </a:lnTo>
                <a:lnTo>
                  <a:pt x="564121" y="132461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object 42"/>
          <p:cNvSpPr/>
          <p:nvPr/>
        </p:nvSpPr>
        <p:spPr>
          <a:xfrm>
            <a:off x="4546511" y="4696701"/>
            <a:ext cx="1120775" cy="610235"/>
          </a:xfrm>
          <a:custGeom>
            <a:rect l="l" t="t" r="r" b="b"/>
            <a:pathLst>
              <a:path w="1120775" h="610235">
                <a:moveTo>
                  <a:pt x="556501" y="7619"/>
                </a:moveTo>
                <a:lnTo>
                  <a:pt x="0" y="7619"/>
                </a:lnTo>
                <a:lnTo>
                  <a:pt x="0" y="0"/>
                </a:lnTo>
                <a:lnTo>
                  <a:pt x="560311" y="0"/>
                </a:lnTo>
                <a:lnTo>
                  <a:pt x="561771" y="292"/>
                </a:lnTo>
                <a:lnTo>
                  <a:pt x="563003" y="1117"/>
                </a:lnTo>
                <a:lnTo>
                  <a:pt x="563829" y="2349"/>
                </a:lnTo>
                <a:lnTo>
                  <a:pt x="564121" y="3810"/>
                </a:lnTo>
                <a:lnTo>
                  <a:pt x="556501" y="3810"/>
                </a:lnTo>
                <a:lnTo>
                  <a:pt x="556501" y="7619"/>
                </a:lnTo>
                <a:close/>
              </a:path>
              <a:path w="1120775" h="610235">
                <a:moveTo>
                  <a:pt x="1120609" y="610184"/>
                </a:moveTo>
                <a:lnTo>
                  <a:pt x="560311" y="610184"/>
                </a:lnTo>
                <a:lnTo>
                  <a:pt x="558850" y="609892"/>
                </a:lnTo>
                <a:lnTo>
                  <a:pt x="557618" y="609066"/>
                </a:lnTo>
                <a:lnTo>
                  <a:pt x="556793" y="607821"/>
                </a:lnTo>
                <a:lnTo>
                  <a:pt x="556501" y="606374"/>
                </a:lnTo>
                <a:lnTo>
                  <a:pt x="556501" y="3810"/>
                </a:lnTo>
                <a:lnTo>
                  <a:pt x="560311" y="7619"/>
                </a:lnTo>
                <a:lnTo>
                  <a:pt x="564121" y="7619"/>
                </a:lnTo>
                <a:lnTo>
                  <a:pt x="564121" y="602564"/>
                </a:lnTo>
                <a:lnTo>
                  <a:pt x="560311" y="602564"/>
                </a:lnTo>
                <a:lnTo>
                  <a:pt x="564121" y="606374"/>
                </a:lnTo>
                <a:lnTo>
                  <a:pt x="1120609" y="606374"/>
                </a:lnTo>
                <a:lnTo>
                  <a:pt x="1120609" y="610184"/>
                </a:lnTo>
                <a:close/>
              </a:path>
              <a:path w="1120775" h="610235">
                <a:moveTo>
                  <a:pt x="564121" y="7619"/>
                </a:moveTo>
                <a:lnTo>
                  <a:pt x="560311" y="7619"/>
                </a:lnTo>
                <a:lnTo>
                  <a:pt x="556501" y="3810"/>
                </a:lnTo>
                <a:lnTo>
                  <a:pt x="564121" y="3810"/>
                </a:lnTo>
                <a:lnTo>
                  <a:pt x="564121" y="7619"/>
                </a:lnTo>
                <a:close/>
              </a:path>
              <a:path w="1120775" h="610235">
                <a:moveTo>
                  <a:pt x="564121" y="606374"/>
                </a:moveTo>
                <a:lnTo>
                  <a:pt x="560311" y="602564"/>
                </a:lnTo>
                <a:lnTo>
                  <a:pt x="564121" y="602564"/>
                </a:lnTo>
                <a:lnTo>
                  <a:pt x="564121" y="606374"/>
                </a:lnTo>
                <a:close/>
              </a:path>
              <a:path w="1120775" h="610235">
                <a:moveTo>
                  <a:pt x="1120609" y="606374"/>
                </a:moveTo>
                <a:lnTo>
                  <a:pt x="564121" y="606374"/>
                </a:lnTo>
                <a:lnTo>
                  <a:pt x="564121" y="602564"/>
                </a:lnTo>
                <a:lnTo>
                  <a:pt x="1120609" y="602564"/>
                </a:lnTo>
                <a:lnTo>
                  <a:pt x="1120609" y="60637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object 43"/>
          <p:cNvSpPr/>
          <p:nvPr/>
        </p:nvSpPr>
        <p:spPr>
          <a:xfrm>
            <a:off x="6576390" y="4319625"/>
            <a:ext cx="2059939" cy="814705"/>
          </a:xfrm>
          <a:custGeom>
            <a:rect l="l" t="t" r="r" b="b"/>
            <a:pathLst>
              <a:path w="2059939" h="814703">
                <a:moveTo>
                  <a:pt x="7620" y="814171"/>
                </a:moveTo>
                <a:lnTo>
                  <a:pt x="0" y="814171"/>
                </a:lnTo>
                <a:lnTo>
                  <a:pt x="0" y="3810"/>
                </a:lnTo>
                <a:lnTo>
                  <a:pt x="290" y="2349"/>
                </a:lnTo>
                <a:lnTo>
                  <a:pt x="1118" y="1117"/>
                </a:lnTo>
                <a:lnTo>
                  <a:pt x="2349" y="292"/>
                </a:lnTo>
                <a:lnTo>
                  <a:pt x="3809" y="0"/>
                </a:lnTo>
                <a:lnTo>
                  <a:pt x="2059812" y="0"/>
                </a:lnTo>
                <a:lnTo>
                  <a:pt x="2059812" y="3810"/>
                </a:lnTo>
                <a:lnTo>
                  <a:pt x="7620" y="3810"/>
                </a:lnTo>
                <a:lnTo>
                  <a:pt x="3809" y="7620"/>
                </a:lnTo>
                <a:lnTo>
                  <a:pt x="7620" y="7620"/>
                </a:lnTo>
                <a:lnTo>
                  <a:pt x="7620" y="814171"/>
                </a:lnTo>
                <a:close/>
              </a:path>
              <a:path w="2059939" h="814703">
                <a:moveTo>
                  <a:pt x="7620" y="7620"/>
                </a:moveTo>
                <a:lnTo>
                  <a:pt x="3809" y="7620"/>
                </a:lnTo>
                <a:lnTo>
                  <a:pt x="7620" y="3810"/>
                </a:lnTo>
                <a:lnTo>
                  <a:pt x="7620" y="7620"/>
                </a:lnTo>
                <a:close/>
              </a:path>
              <a:path w="2059939" h="814703">
                <a:moveTo>
                  <a:pt x="2059812" y="7620"/>
                </a:moveTo>
                <a:lnTo>
                  <a:pt x="7620" y="7620"/>
                </a:lnTo>
                <a:lnTo>
                  <a:pt x="7620" y="3810"/>
                </a:lnTo>
                <a:lnTo>
                  <a:pt x="2059812" y="3810"/>
                </a:lnTo>
                <a:lnTo>
                  <a:pt x="2059812" y="762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object 44"/>
          <p:cNvSpPr/>
          <p:nvPr/>
        </p:nvSpPr>
        <p:spPr>
          <a:xfrm>
            <a:off x="7493266" y="4704029"/>
            <a:ext cx="1143000" cy="603250"/>
          </a:xfrm>
          <a:custGeom>
            <a:rect l="l" t="t" r="r" b="b"/>
            <a:pathLst>
              <a:path w="1143000" h="603250">
                <a:moveTo>
                  <a:pt x="567651" y="599046"/>
                </a:moveTo>
                <a:lnTo>
                  <a:pt x="567651" y="3810"/>
                </a:lnTo>
                <a:lnTo>
                  <a:pt x="567944" y="2349"/>
                </a:lnTo>
                <a:lnTo>
                  <a:pt x="568769" y="1117"/>
                </a:lnTo>
                <a:lnTo>
                  <a:pt x="570001" y="292"/>
                </a:lnTo>
                <a:lnTo>
                  <a:pt x="571461" y="0"/>
                </a:lnTo>
                <a:lnTo>
                  <a:pt x="1142923" y="0"/>
                </a:lnTo>
                <a:lnTo>
                  <a:pt x="1142923" y="3810"/>
                </a:lnTo>
                <a:lnTo>
                  <a:pt x="575271" y="3810"/>
                </a:lnTo>
                <a:lnTo>
                  <a:pt x="571461" y="7619"/>
                </a:lnTo>
                <a:lnTo>
                  <a:pt x="575271" y="7619"/>
                </a:lnTo>
                <a:lnTo>
                  <a:pt x="575271" y="595236"/>
                </a:lnTo>
                <a:lnTo>
                  <a:pt x="571461" y="595236"/>
                </a:lnTo>
                <a:lnTo>
                  <a:pt x="567651" y="599046"/>
                </a:lnTo>
                <a:close/>
              </a:path>
              <a:path w="1143000" h="603250">
                <a:moveTo>
                  <a:pt x="575271" y="7619"/>
                </a:moveTo>
                <a:lnTo>
                  <a:pt x="571461" y="7619"/>
                </a:lnTo>
                <a:lnTo>
                  <a:pt x="575271" y="3810"/>
                </a:lnTo>
                <a:lnTo>
                  <a:pt x="575271" y="7619"/>
                </a:lnTo>
                <a:close/>
              </a:path>
              <a:path w="1143000" h="603250">
                <a:moveTo>
                  <a:pt x="1142923" y="7619"/>
                </a:moveTo>
                <a:lnTo>
                  <a:pt x="575271" y="7619"/>
                </a:lnTo>
                <a:lnTo>
                  <a:pt x="575271" y="3810"/>
                </a:lnTo>
                <a:lnTo>
                  <a:pt x="1142923" y="3810"/>
                </a:lnTo>
                <a:lnTo>
                  <a:pt x="1142923" y="7619"/>
                </a:lnTo>
                <a:close/>
              </a:path>
              <a:path w="1143000" h="603250">
                <a:moveTo>
                  <a:pt x="571461" y="602856"/>
                </a:moveTo>
                <a:lnTo>
                  <a:pt x="0" y="602856"/>
                </a:lnTo>
                <a:lnTo>
                  <a:pt x="0" y="595236"/>
                </a:lnTo>
                <a:lnTo>
                  <a:pt x="567651" y="595236"/>
                </a:lnTo>
                <a:lnTo>
                  <a:pt x="567651" y="599046"/>
                </a:lnTo>
                <a:lnTo>
                  <a:pt x="575271" y="599046"/>
                </a:lnTo>
                <a:lnTo>
                  <a:pt x="574979" y="600494"/>
                </a:lnTo>
                <a:lnTo>
                  <a:pt x="574154" y="601738"/>
                </a:lnTo>
                <a:lnTo>
                  <a:pt x="572922" y="602564"/>
                </a:lnTo>
                <a:lnTo>
                  <a:pt x="571461" y="602856"/>
                </a:lnTo>
                <a:close/>
              </a:path>
              <a:path w="1143000" h="603250">
                <a:moveTo>
                  <a:pt x="575271" y="599046"/>
                </a:moveTo>
                <a:lnTo>
                  <a:pt x="567651" y="599046"/>
                </a:lnTo>
                <a:lnTo>
                  <a:pt x="571461" y="595236"/>
                </a:lnTo>
                <a:lnTo>
                  <a:pt x="575271" y="595236"/>
                </a:lnTo>
                <a:lnTo>
                  <a:pt x="575271" y="599046"/>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object 45"/>
          <p:cNvSpPr/>
          <p:nvPr/>
        </p:nvSpPr>
        <p:spPr>
          <a:xfrm>
            <a:off x="7493266" y="5088432"/>
            <a:ext cx="1143000" cy="219075"/>
          </a:xfrm>
          <a:custGeom>
            <a:rect l="l" t="t" r="r" b="b"/>
            <a:pathLst>
              <a:path w="1143000" h="219075">
                <a:moveTo>
                  <a:pt x="567651" y="214642"/>
                </a:moveTo>
                <a:lnTo>
                  <a:pt x="567651" y="3810"/>
                </a:lnTo>
                <a:lnTo>
                  <a:pt x="567944" y="2349"/>
                </a:lnTo>
                <a:lnTo>
                  <a:pt x="568769" y="1117"/>
                </a:lnTo>
                <a:lnTo>
                  <a:pt x="570001" y="292"/>
                </a:lnTo>
                <a:lnTo>
                  <a:pt x="571461" y="0"/>
                </a:lnTo>
                <a:lnTo>
                  <a:pt x="1142936" y="0"/>
                </a:lnTo>
                <a:lnTo>
                  <a:pt x="1142936" y="3810"/>
                </a:lnTo>
                <a:lnTo>
                  <a:pt x="575271" y="3810"/>
                </a:lnTo>
                <a:lnTo>
                  <a:pt x="571461" y="7620"/>
                </a:lnTo>
                <a:lnTo>
                  <a:pt x="575271" y="7620"/>
                </a:lnTo>
                <a:lnTo>
                  <a:pt x="575271" y="210832"/>
                </a:lnTo>
                <a:lnTo>
                  <a:pt x="571461" y="210832"/>
                </a:lnTo>
                <a:lnTo>
                  <a:pt x="567651" y="214642"/>
                </a:lnTo>
                <a:close/>
              </a:path>
              <a:path w="1143000" h="219075">
                <a:moveTo>
                  <a:pt x="575271" y="7620"/>
                </a:moveTo>
                <a:lnTo>
                  <a:pt x="571461" y="7620"/>
                </a:lnTo>
                <a:lnTo>
                  <a:pt x="575271" y="3810"/>
                </a:lnTo>
                <a:lnTo>
                  <a:pt x="575271" y="7620"/>
                </a:lnTo>
                <a:close/>
              </a:path>
              <a:path w="1143000" h="219075">
                <a:moveTo>
                  <a:pt x="1142936" y="7620"/>
                </a:moveTo>
                <a:lnTo>
                  <a:pt x="575271" y="7620"/>
                </a:lnTo>
                <a:lnTo>
                  <a:pt x="575271" y="3810"/>
                </a:lnTo>
                <a:lnTo>
                  <a:pt x="1142936" y="3810"/>
                </a:lnTo>
                <a:lnTo>
                  <a:pt x="1142936" y="7620"/>
                </a:lnTo>
                <a:close/>
              </a:path>
              <a:path w="1143000" h="219075">
                <a:moveTo>
                  <a:pt x="571461" y="218452"/>
                </a:moveTo>
                <a:lnTo>
                  <a:pt x="0" y="218452"/>
                </a:lnTo>
                <a:lnTo>
                  <a:pt x="0" y="210832"/>
                </a:lnTo>
                <a:lnTo>
                  <a:pt x="567651" y="210832"/>
                </a:lnTo>
                <a:lnTo>
                  <a:pt x="567651" y="214642"/>
                </a:lnTo>
                <a:lnTo>
                  <a:pt x="575271" y="214642"/>
                </a:lnTo>
                <a:lnTo>
                  <a:pt x="574979" y="216090"/>
                </a:lnTo>
                <a:lnTo>
                  <a:pt x="574154" y="217335"/>
                </a:lnTo>
                <a:lnTo>
                  <a:pt x="572922" y="218160"/>
                </a:lnTo>
                <a:lnTo>
                  <a:pt x="571461" y="218452"/>
                </a:lnTo>
                <a:close/>
              </a:path>
              <a:path w="1143000" h="219075">
                <a:moveTo>
                  <a:pt x="575271" y="214642"/>
                </a:moveTo>
                <a:lnTo>
                  <a:pt x="567651" y="214642"/>
                </a:lnTo>
                <a:lnTo>
                  <a:pt x="571461" y="210832"/>
                </a:lnTo>
                <a:lnTo>
                  <a:pt x="575271" y="210832"/>
                </a:lnTo>
                <a:lnTo>
                  <a:pt x="575271" y="21464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object 46"/>
          <p:cNvSpPr/>
          <p:nvPr/>
        </p:nvSpPr>
        <p:spPr>
          <a:xfrm>
            <a:off x="7493266" y="5299265"/>
            <a:ext cx="1143000" cy="288925"/>
          </a:xfrm>
          <a:custGeom>
            <a:rect l="l" t="t" r="r" b="b"/>
            <a:pathLst>
              <a:path w="1143000" h="288925">
                <a:moveTo>
                  <a:pt x="567651" y="7620"/>
                </a:moveTo>
                <a:lnTo>
                  <a:pt x="0" y="7620"/>
                </a:lnTo>
                <a:lnTo>
                  <a:pt x="0" y="0"/>
                </a:lnTo>
                <a:lnTo>
                  <a:pt x="571461" y="0"/>
                </a:lnTo>
                <a:lnTo>
                  <a:pt x="572922" y="279"/>
                </a:lnTo>
                <a:lnTo>
                  <a:pt x="574154" y="1117"/>
                </a:lnTo>
                <a:lnTo>
                  <a:pt x="574979" y="2349"/>
                </a:lnTo>
                <a:lnTo>
                  <a:pt x="575271" y="3810"/>
                </a:lnTo>
                <a:lnTo>
                  <a:pt x="567651" y="3810"/>
                </a:lnTo>
                <a:lnTo>
                  <a:pt x="567651" y="7620"/>
                </a:lnTo>
                <a:close/>
              </a:path>
              <a:path w="1143000" h="288925">
                <a:moveTo>
                  <a:pt x="1142936" y="288912"/>
                </a:moveTo>
                <a:lnTo>
                  <a:pt x="571461" y="288912"/>
                </a:lnTo>
                <a:lnTo>
                  <a:pt x="570001" y="288632"/>
                </a:lnTo>
                <a:lnTo>
                  <a:pt x="568769" y="287807"/>
                </a:lnTo>
                <a:lnTo>
                  <a:pt x="567944" y="286562"/>
                </a:lnTo>
                <a:lnTo>
                  <a:pt x="567651" y="285102"/>
                </a:lnTo>
                <a:lnTo>
                  <a:pt x="567651" y="3810"/>
                </a:lnTo>
                <a:lnTo>
                  <a:pt x="571461" y="7620"/>
                </a:lnTo>
                <a:lnTo>
                  <a:pt x="575271" y="7620"/>
                </a:lnTo>
                <a:lnTo>
                  <a:pt x="575271" y="281292"/>
                </a:lnTo>
                <a:lnTo>
                  <a:pt x="571461" y="281292"/>
                </a:lnTo>
                <a:lnTo>
                  <a:pt x="575271" y="285102"/>
                </a:lnTo>
                <a:lnTo>
                  <a:pt x="1142936" y="285102"/>
                </a:lnTo>
                <a:lnTo>
                  <a:pt x="1142936" y="288912"/>
                </a:lnTo>
                <a:close/>
              </a:path>
              <a:path w="1143000" h="288925">
                <a:moveTo>
                  <a:pt x="575271" y="7620"/>
                </a:moveTo>
                <a:lnTo>
                  <a:pt x="571461" y="7620"/>
                </a:lnTo>
                <a:lnTo>
                  <a:pt x="567651" y="3810"/>
                </a:lnTo>
                <a:lnTo>
                  <a:pt x="575271" y="3810"/>
                </a:lnTo>
                <a:lnTo>
                  <a:pt x="575271" y="7620"/>
                </a:lnTo>
                <a:close/>
              </a:path>
              <a:path w="1143000" h="288925">
                <a:moveTo>
                  <a:pt x="575271" y="285102"/>
                </a:moveTo>
                <a:lnTo>
                  <a:pt x="571461" y="281292"/>
                </a:lnTo>
                <a:lnTo>
                  <a:pt x="575271" y="281292"/>
                </a:lnTo>
                <a:lnTo>
                  <a:pt x="575271" y="285102"/>
                </a:lnTo>
                <a:close/>
              </a:path>
              <a:path w="1143000" h="288925">
                <a:moveTo>
                  <a:pt x="1142936" y="285102"/>
                </a:moveTo>
                <a:lnTo>
                  <a:pt x="575271" y="285102"/>
                </a:lnTo>
                <a:lnTo>
                  <a:pt x="575271" y="281292"/>
                </a:lnTo>
                <a:lnTo>
                  <a:pt x="1142936" y="281292"/>
                </a:lnTo>
                <a:lnTo>
                  <a:pt x="1142936" y="28510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object 47"/>
          <p:cNvSpPr/>
          <p:nvPr/>
        </p:nvSpPr>
        <p:spPr>
          <a:xfrm>
            <a:off x="7493266" y="5299265"/>
            <a:ext cx="1143000" cy="781050"/>
          </a:xfrm>
          <a:custGeom>
            <a:rect l="l" t="t" r="r" b="b"/>
            <a:pathLst>
              <a:path w="1143000" h="781050">
                <a:moveTo>
                  <a:pt x="567651" y="7620"/>
                </a:moveTo>
                <a:lnTo>
                  <a:pt x="0" y="7620"/>
                </a:lnTo>
                <a:lnTo>
                  <a:pt x="0" y="0"/>
                </a:lnTo>
                <a:lnTo>
                  <a:pt x="571461" y="0"/>
                </a:lnTo>
                <a:lnTo>
                  <a:pt x="572922" y="279"/>
                </a:lnTo>
                <a:lnTo>
                  <a:pt x="574154" y="1117"/>
                </a:lnTo>
                <a:lnTo>
                  <a:pt x="574979" y="2349"/>
                </a:lnTo>
                <a:lnTo>
                  <a:pt x="575271" y="3810"/>
                </a:lnTo>
                <a:lnTo>
                  <a:pt x="567651" y="3810"/>
                </a:lnTo>
                <a:lnTo>
                  <a:pt x="567651" y="7620"/>
                </a:lnTo>
                <a:close/>
              </a:path>
              <a:path w="1143000" h="781050">
                <a:moveTo>
                  <a:pt x="1142923" y="781050"/>
                </a:moveTo>
                <a:lnTo>
                  <a:pt x="571461" y="781050"/>
                </a:lnTo>
                <a:lnTo>
                  <a:pt x="570001" y="780757"/>
                </a:lnTo>
                <a:lnTo>
                  <a:pt x="568769" y="779932"/>
                </a:lnTo>
                <a:lnTo>
                  <a:pt x="567944" y="778687"/>
                </a:lnTo>
                <a:lnTo>
                  <a:pt x="567651" y="777239"/>
                </a:lnTo>
                <a:lnTo>
                  <a:pt x="567651" y="3810"/>
                </a:lnTo>
                <a:lnTo>
                  <a:pt x="571461" y="7620"/>
                </a:lnTo>
                <a:lnTo>
                  <a:pt x="575271" y="7620"/>
                </a:lnTo>
                <a:lnTo>
                  <a:pt x="575271" y="773430"/>
                </a:lnTo>
                <a:lnTo>
                  <a:pt x="571461" y="773430"/>
                </a:lnTo>
                <a:lnTo>
                  <a:pt x="575271" y="777239"/>
                </a:lnTo>
                <a:lnTo>
                  <a:pt x="1142923" y="777239"/>
                </a:lnTo>
                <a:lnTo>
                  <a:pt x="1142923" y="781050"/>
                </a:lnTo>
                <a:close/>
              </a:path>
              <a:path w="1143000" h="781050">
                <a:moveTo>
                  <a:pt x="575271" y="7620"/>
                </a:moveTo>
                <a:lnTo>
                  <a:pt x="571461" y="7620"/>
                </a:lnTo>
                <a:lnTo>
                  <a:pt x="567651" y="3810"/>
                </a:lnTo>
                <a:lnTo>
                  <a:pt x="575271" y="3810"/>
                </a:lnTo>
                <a:lnTo>
                  <a:pt x="575271" y="7620"/>
                </a:lnTo>
                <a:close/>
              </a:path>
              <a:path w="1143000" h="781050">
                <a:moveTo>
                  <a:pt x="575271" y="777239"/>
                </a:moveTo>
                <a:lnTo>
                  <a:pt x="571461" y="773430"/>
                </a:lnTo>
                <a:lnTo>
                  <a:pt x="575271" y="773430"/>
                </a:lnTo>
                <a:lnTo>
                  <a:pt x="575271" y="777239"/>
                </a:lnTo>
                <a:close/>
              </a:path>
              <a:path w="1143000" h="781050">
                <a:moveTo>
                  <a:pt x="1142923" y="777239"/>
                </a:moveTo>
                <a:lnTo>
                  <a:pt x="575271" y="777239"/>
                </a:lnTo>
                <a:lnTo>
                  <a:pt x="575271" y="773430"/>
                </a:lnTo>
                <a:lnTo>
                  <a:pt x="1142923" y="773430"/>
                </a:lnTo>
                <a:lnTo>
                  <a:pt x="1142923" y="77723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object 48"/>
          <p:cNvSpPr/>
          <p:nvPr/>
        </p:nvSpPr>
        <p:spPr>
          <a:xfrm>
            <a:off x="6576390" y="5472341"/>
            <a:ext cx="2059939" cy="992505"/>
          </a:xfrm>
          <a:custGeom>
            <a:rect l="l" t="t" r="r" b="b"/>
            <a:pathLst>
              <a:path w="2059939" h="992503">
                <a:moveTo>
                  <a:pt x="2059812" y="992378"/>
                </a:moveTo>
                <a:lnTo>
                  <a:pt x="3809" y="992378"/>
                </a:lnTo>
                <a:lnTo>
                  <a:pt x="2349" y="992085"/>
                </a:lnTo>
                <a:lnTo>
                  <a:pt x="1118" y="991260"/>
                </a:lnTo>
                <a:lnTo>
                  <a:pt x="290" y="990028"/>
                </a:lnTo>
                <a:lnTo>
                  <a:pt x="0" y="988568"/>
                </a:lnTo>
                <a:lnTo>
                  <a:pt x="0" y="0"/>
                </a:lnTo>
                <a:lnTo>
                  <a:pt x="7620" y="0"/>
                </a:lnTo>
                <a:lnTo>
                  <a:pt x="7620" y="984758"/>
                </a:lnTo>
                <a:lnTo>
                  <a:pt x="3809" y="984758"/>
                </a:lnTo>
                <a:lnTo>
                  <a:pt x="7620" y="988568"/>
                </a:lnTo>
                <a:lnTo>
                  <a:pt x="2059812" y="988568"/>
                </a:lnTo>
                <a:lnTo>
                  <a:pt x="2059812" y="992378"/>
                </a:lnTo>
                <a:close/>
              </a:path>
              <a:path w="2059939" h="992503">
                <a:moveTo>
                  <a:pt x="7620" y="988568"/>
                </a:moveTo>
                <a:lnTo>
                  <a:pt x="3809" y="984758"/>
                </a:lnTo>
                <a:lnTo>
                  <a:pt x="7620" y="984758"/>
                </a:lnTo>
                <a:lnTo>
                  <a:pt x="7620" y="988568"/>
                </a:lnTo>
                <a:close/>
              </a:path>
              <a:path w="2059939" h="992503">
                <a:moveTo>
                  <a:pt x="2059812" y="988568"/>
                </a:moveTo>
                <a:lnTo>
                  <a:pt x="7620" y="988568"/>
                </a:lnTo>
                <a:lnTo>
                  <a:pt x="7620" y="984758"/>
                </a:lnTo>
                <a:lnTo>
                  <a:pt x="2059812" y="984758"/>
                </a:lnTo>
                <a:lnTo>
                  <a:pt x="2059812" y="988568"/>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object 49"/>
          <p:cNvSpPr/>
          <p:nvPr/>
        </p:nvSpPr>
        <p:spPr>
          <a:xfrm>
            <a:off x="6576390" y="3548989"/>
            <a:ext cx="2059939" cy="394335"/>
          </a:xfrm>
          <a:custGeom>
            <a:rect l="l" t="t" r="r" b="b"/>
            <a:pathLst>
              <a:path w="2059939" h="394335">
                <a:moveTo>
                  <a:pt x="2059800" y="393852"/>
                </a:moveTo>
                <a:lnTo>
                  <a:pt x="3809" y="393852"/>
                </a:lnTo>
                <a:lnTo>
                  <a:pt x="2349" y="393560"/>
                </a:lnTo>
                <a:lnTo>
                  <a:pt x="1118" y="392734"/>
                </a:lnTo>
                <a:lnTo>
                  <a:pt x="290" y="391490"/>
                </a:lnTo>
                <a:lnTo>
                  <a:pt x="0" y="390042"/>
                </a:lnTo>
                <a:lnTo>
                  <a:pt x="0" y="0"/>
                </a:lnTo>
                <a:lnTo>
                  <a:pt x="7620" y="0"/>
                </a:lnTo>
                <a:lnTo>
                  <a:pt x="7620" y="386232"/>
                </a:lnTo>
                <a:lnTo>
                  <a:pt x="3809" y="386232"/>
                </a:lnTo>
                <a:lnTo>
                  <a:pt x="7620" y="390042"/>
                </a:lnTo>
                <a:lnTo>
                  <a:pt x="2059800" y="390042"/>
                </a:lnTo>
                <a:lnTo>
                  <a:pt x="2059800" y="393852"/>
                </a:lnTo>
                <a:close/>
              </a:path>
              <a:path w="2059939" h="394335">
                <a:moveTo>
                  <a:pt x="7620" y="390042"/>
                </a:moveTo>
                <a:lnTo>
                  <a:pt x="3809" y="386232"/>
                </a:lnTo>
                <a:lnTo>
                  <a:pt x="7620" y="386232"/>
                </a:lnTo>
                <a:lnTo>
                  <a:pt x="7620" y="390042"/>
                </a:lnTo>
                <a:close/>
              </a:path>
              <a:path w="2059939" h="394335">
                <a:moveTo>
                  <a:pt x="2059800" y="390042"/>
                </a:moveTo>
                <a:lnTo>
                  <a:pt x="7620" y="390042"/>
                </a:lnTo>
                <a:lnTo>
                  <a:pt x="7620" y="386232"/>
                </a:lnTo>
                <a:lnTo>
                  <a:pt x="2059800" y="386232"/>
                </a:lnTo>
                <a:lnTo>
                  <a:pt x="2059800" y="39004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object 50"/>
          <p:cNvSpPr/>
          <p:nvPr/>
        </p:nvSpPr>
        <p:spPr>
          <a:xfrm>
            <a:off x="7493266" y="3375901"/>
            <a:ext cx="1143000" cy="182880"/>
          </a:xfrm>
          <a:custGeom>
            <a:rect l="l" t="t" r="r" b="b"/>
            <a:pathLst>
              <a:path w="1143000" h="182879">
                <a:moveTo>
                  <a:pt x="567651" y="7619"/>
                </a:moveTo>
                <a:lnTo>
                  <a:pt x="0" y="7619"/>
                </a:lnTo>
                <a:lnTo>
                  <a:pt x="0" y="0"/>
                </a:lnTo>
                <a:lnTo>
                  <a:pt x="571461" y="0"/>
                </a:lnTo>
                <a:lnTo>
                  <a:pt x="572922" y="292"/>
                </a:lnTo>
                <a:lnTo>
                  <a:pt x="574154" y="1117"/>
                </a:lnTo>
                <a:lnTo>
                  <a:pt x="574979" y="2349"/>
                </a:lnTo>
                <a:lnTo>
                  <a:pt x="575271" y="3810"/>
                </a:lnTo>
                <a:lnTo>
                  <a:pt x="567651" y="3810"/>
                </a:lnTo>
                <a:lnTo>
                  <a:pt x="567651" y="7619"/>
                </a:lnTo>
                <a:close/>
              </a:path>
              <a:path w="1143000" h="182879">
                <a:moveTo>
                  <a:pt x="1142923" y="182524"/>
                </a:moveTo>
                <a:lnTo>
                  <a:pt x="571461" y="182524"/>
                </a:lnTo>
                <a:lnTo>
                  <a:pt x="570001" y="182244"/>
                </a:lnTo>
                <a:lnTo>
                  <a:pt x="568769" y="181419"/>
                </a:lnTo>
                <a:lnTo>
                  <a:pt x="567944" y="180174"/>
                </a:lnTo>
                <a:lnTo>
                  <a:pt x="567651" y="178714"/>
                </a:lnTo>
                <a:lnTo>
                  <a:pt x="567651" y="3810"/>
                </a:lnTo>
                <a:lnTo>
                  <a:pt x="571461" y="7619"/>
                </a:lnTo>
                <a:lnTo>
                  <a:pt x="575271" y="7619"/>
                </a:lnTo>
                <a:lnTo>
                  <a:pt x="575271" y="174904"/>
                </a:lnTo>
                <a:lnTo>
                  <a:pt x="571461" y="174904"/>
                </a:lnTo>
                <a:lnTo>
                  <a:pt x="575271" y="178714"/>
                </a:lnTo>
                <a:lnTo>
                  <a:pt x="1142923" y="178714"/>
                </a:lnTo>
                <a:lnTo>
                  <a:pt x="1142923" y="182524"/>
                </a:lnTo>
                <a:close/>
              </a:path>
              <a:path w="1143000" h="182879">
                <a:moveTo>
                  <a:pt x="575271" y="7619"/>
                </a:moveTo>
                <a:lnTo>
                  <a:pt x="571461" y="7619"/>
                </a:lnTo>
                <a:lnTo>
                  <a:pt x="567651" y="3810"/>
                </a:lnTo>
                <a:lnTo>
                  <a:pt x="575271" y="3810"/>
                </a:lnTo>
                <a:lnTo>
                  <a:pt x="575271" y="7619"/>
                </a:lnTo>
                <a:close/>
              </a:path>
              <a:path w="1143000" h="182879">
                <a:moveTo>
                  <a:pt x="575271" y="178714"/>
                </a:moveTo>
                <a:lnTo>
                  <a:pt x="571461" y="174904"/>
                </a:lnTo>
                <a:lnTo>
                  <a:pt x="575271" y="174904"/>
                </a:lnTo>
                <a:lnTo>
                  <a:pt x="575271" y="178714"/>
                </a:lnTo>
                <a:close/>
              </a:path>
              <a:path w="1143000" h="182879">
                <a:moveTo>
                  <a:pt x="1142923" y="178714"/>
                </a:moveTo>
                <a:lnTo>
                  <a:pt x="575271" y="178714"/>
                </a:lnTo>
                <a:lnTo>
                  <a:pt x="575271" y="174904"/>
                </a:lnTo>
                <a:lnTo>
                  <a:pt x="1142923" y="174904"/>
                </a:lnTo>
                <a:lnTo>
                  <a:pt x="1142923" y="17871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object 51"/>
          <p:cNvSpPr/>
          <p:nvPr/>
        </p:nvSpPr>
        <p:spPr>
          <a:xfrm>
            <a:off x="7493266" y="3166402"/>
            <a:ext cx="1143000" cy="217170"/>
          </a:xfrm>
          <a:custGeom>
            <a:rect l="l" t="t" r="r" b="b"/>
            <a:pathLst>
              <a:path w="1143000" h="217170">
                <a:moveTo>
                  <a:pt x="567651" y="213309"/>
                </a:moveTo>
                <a:lnTo>
                  <a:pt x="567651" y="3810"/>
                </a:lnTo>
                <a:lnTo>
                  <a:pt x="567944" y="2349"/>
                </a:lnTo>
                <a:lnTo>
                  <a:pt x="568769" y="1117"/>
                </a:lnTo>
                <a:lnTo>
                  <a:pt x="570001" y="292"/>
                </a:lnTo>
                <a:lnTo>
                  <a:pt x="571461" y="0"/>
                </a:lnTo>
                <a:lnTo>
                  <a:pt x="1142923" y="0"/>
                </a:lnTo>
                <a:lnTo>
                  <a:pt x="1142923" y="3810"/>
                </a:lnTo>
                <a:lnTo>
                  <a:pt x="575271" y="3810"/>
                </a:lnTo>
                <a:lnTo>
                  <a:pt x="571461" y="7620"/>
                </a:lnTo>
                <a:lnTo>
                  <a:pt x="575271" y="7620"/>
                </a:lnTo>
                <a:lnTo>
                  <a:pt x="575271" y="209499"/>
                </a:lnTo>
                <a:lnTo>
                  <a:pt x="571461" y="209499"/>
                </a:lnTo>
                <a:lnTo>
                  <a:pt x="567651" y="213309"/>
                </a:lnTo>
                <a:close/>
              </a:path>
              <a:path w="1143000" h="217170">
                <a:moveTo>
                  <a:pt x="575271" y="7620"/>
                </a:moveTo>
                <a:lnTo>
                  <a:pt x="571461" y="7620"/>
                </a:lnTo>
                <a:lnTo>
                  <a:pt x="575271" y="3810"/>
                </a:lnTo>
                <a:lnTo>
                  <a:pt x="575271" y="7620"/>
                </a:lnTo>
                <a:close/>
              </a:path>
              <a:path w="1143000" h="217170">
                <a:moveTo>
                  <a:pt x="1142923" y="7620"/>
                </a:moveTo>
                <a:lnTo>
                  <a:pt x="575271" y="7620"/>
                </a:lnTo>
                <a:lnTo>
                  <a:pt x="575271" y="3810"/>
                </a:lnTo>
                <a:lnTo>
                  <a:pt x="1142923" y="3810"/>
                </a:lnTo>
                <a:lnTo>
                  <a:pt x="1142923" y="7620"/>
                </a:lnTo>
                <a:close/>
              </a:path>
              <a:path w="1143000" h="217170">
                <a:moveTo>
                  <a:pt x="571461" y="217119"/>
                </a:moveTo>
                <a:lnTo>
                  <a:pt x="0" y="217119"/>
                </a:lnTo>
                <a:lnTo>
                  <a:pt x="0" y="209499"/>
                </a:lnTo>
                <a:lnTo>
                  <a:pt x="567651" y="209499"/>
                </a:lnTo>
                <a:lnTo>
                  <a:pt x="567651" y="213309"/>
                </a:lnTo>
                <a:lnTo>
                  <a:pt x="575271" y="213309"/>
                </a:lnTo>
                <a:lnTo>
                  <a:pt x="574979" y="214769"/>
                </a:lnTo>
                <a:lnTo>
                  <a:pt x="574154" y="216001"/>
                </a:lnTo>
                <a:lnTo>
                  <a:pt x="572922" y="216827"/>
                </a:lnTo>
                <a:lnTo>
                  <a:pt x="571461" y="217119"/>
                </a:lnTo>
                <a:close/>
              </a:path>
              <a:path w="1143000" h="217170">
                <a:moveTo>
                  <a:pt x="575271" y="213309"/>
                </a:moveTo>
                <a:lnTo>
                  <a:pt x="567651" y="213309"/>
                </a:lnTo>
                <a:lnTo>
                  <a:pt x="571461" y="209499"/>
                </a:lnTo>
                <a:lnTo>
                  <a:pt x="575271" y="209499"/>
                </a:lnTo>
                <a:lnTo>
                  <a:pt x="575271" y="21330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object 52"/>
          <p:cNvSpPr/>
          <p:nvPr/>
        </p:nvSpPr>
        <p:spPr>
          <a:xfrm>
            <a:off x="6576390" y="2781998"/>
            <a:ext cx="2059939" cy="428625"/>
          </a:xfrm>
          <a:custGeom>
            <a:rect l="l" t="t" r="r" b="b"/>
            <a:pathLst>
              <a:path w="2059939" h="428625">
                <a:moveTo>
                  <a:pt x="7620" y="428434"/>
                </a:moveTo>
                <a:lnTo>
                  <a:pt x="0" y="428434"/>
                </a:lnTo>
                <a:lnTo>
                  <a:pt x="0" y="3809"/>
                </a:lnTo>
                <a:lnTo>
                  <a:pt x="290" y="2349"/>
                </a:lnTo>
                <a:lnTo>
                  <a:pt x="1118" y="1117"/>
                </a:lnTo>
                <a:lnTo>
                  <a:pt x="2349" y="292"/>
                </a:lnTo>
                <a:lnTo>
                  <a:pt x="3809" y="0"/>
                </a:lnTo>
                <a:lnTo>
                  <a:pt x="2059800" y="0"/>
                </a:lnTo>
                <a:lnTo>
                  <a:pt x="2059800" y="3809"/>
                </a:lnTo>
                <a:lnTo>
                  <a:pt x="7620" y="3809"/>
                </a:lnTo>
                <a:lnTo>
                  <a:pt x="3809" y="7619"/>
                </a:lnTo>
                <a:lnTo>
                  <a:pt x="7620" y="7619"/>
                </a:lnTo>
                <a:lnTo>
                  <a:pt x="7620" y="428434"/>
                </a:lnTo>
                <a:close/>
              </a:path>
              <a:path w="2059939" h="428625">
                <a:moveTo>
                  <a:pt x="7620" y="7619"/>
                </a:moveTo>
                <a:lnTo>
                  <a:pt x="3809" y="7619"/>
                </a:lnTo>
                <a:lnTo>
                  <a:pt x="7620" y="3809"/>
                </a:lnTo>
                <a:lnTo>
                  <a:pt x="7620" y="7619"/>
                </a:lnTo>
                <a:close/>
              </a:path>
              <a:path w="2059939" h="428625">
                <a:moveTo>
                  <a:pt x="2059800" y="7619"/>
                </a:moveTo>
                <a:lnTo>
                  <a:pt x="7620" y="7619"/>
                </a:lnTo>
                <a:lnTo>
                  <a:pt x="7620" y="3809"/>
                </a:lnTo>
                <a:lnTo>
                  <a:pt x="2059800" y="3809"/>
                </a:lnTo>
                <a:lnTo>
                  <a:pt x="2059800" y="761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object 53"/>
          <p:cNvSpPr/>
          <p:nvPr/>
        </p:nvSpPr>
        <p:spPr>
          <a:xfrm>
            <a:off x="6576390" y="1244371"/>
            <a:ext cx="2059939" cy="456565"/>
          </a:xfrm>
          <a:custGeom>
            <a:rect l="l" t="t" r="r" b="b"/>
            <a:pathLst>
              <a:path w="2059939" h="456564">
                <a:moveTo>
                  <a:pt x="7620" y="456438"/>
                </a:moveTo>
                <a:lnTo>
                  <a:pt x="0" y="456438"/>
                </a:lnTo>
                <a:lnTo>
                  <a:pt x="0" y="3810"/>
                </a:lnTo>
                <a:lnTo>
                  <a:pt x="290" y="2362"/>
                </a:lnTo>
                <a:lnTo>
                  <a:pt x="1118" y="1117"/>
                </a:lnTo>
                <a:lnTo>
                  <a:pt x="2349" y="292"/>
                </a:lnTo>
                <a:lnTo>
                  <a:pt x="3809" y="0"/>
                </a:lnTo>
                <a:lnTo>
                  <a:pt x="2059800" y="0"/>
                </a:lnTo>
                <a:lnTo>
                  <a:pt x="2059800" y="3810"/>
                </a:lnTo>
                <a:lnTo>
                  <a:pt x="7620" y="3810"/>
                </a:lnTo>
                <a:lnTo>
                  <a:pt x="3809" y="7620"/>
                </a:lnTo>
                <a:lnTo>
                  <a:pt x="7620" y="7620"/>
                </a:lnTo>
                <a:lnTo>
                  <a:pt x="7620" y="456438"/>
                </a:lnTo>
                <a:close/>
              </a:path>
              <a:path w="2059939" h="456564">
                <a:moveTo>
                  <a:pt x="7620" y="7620"/>
                </a:moveTo>
                <a:lnTo>
                  <a:pt x="3809" y="7620"/>
                </a:lnTo>
                <a:lnTo>
                  <a:pt x="7620" y="3810"/>
                </a:lnTo>
                <a:lnTo>
                  <a:pt x="7620" y="7620"/>
                </a:lnTo>
                <a:close/>
              </a:path>
              <a:path w="2059939" h="456564">
                <a:moveTo>
                  <a:pt x="2059800" y="7620"/>
                </a:moveTo>
                <a:lnTo>
                  <a:pt x="7620" y="7620"/>
                </a:lnTo>
                <a:lnTo>
                  <a:pt x="7620" y="3810"/>
                </a:lnTo>
                <a:lnTo>
                  <a:pt x="2059800" y="3810"/>
                </a:lnTo>
                <a:lnTo>
                  <a:pt x="2059800" y="762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object 54"/>
          <p:cNvSpPr/>
          <p:nvPr/>
        </p:nvSpPr>
        <p:spPr>
          <a:xfrm>
            <a:off x="7493266" y="1628787"/>
            <a:ext cx="1143000" cy="245110"/>
          </a:xfrm>
          <a:custGeom>
            <a:rect l="l" t="t" r="r" b="b"/>
            <a:pathLst>
              <a:path w="1143000" h="245110">
                <a:moveTo>
                  <a:pt x="567651" y="241300"/>
                </a:moveTo>
                <a:lnTo>
                  <a:pt x="567651" y="3810"/>
                </a:lnTo>
                <a:lnTo>
                  <a:pt x="567944" y="2349"/>
                </a:lnTo>
                <a:lnTo>
                  <a:pt x="568769" y="1104"/>
                </a:lnTo>
                <a:lnTo>
                  <a:pt x="570001" y="279"/>
                </a:lnTo>
                <a:lnTo>
                  <a:pt x="571461" y="0"/>
                </a:lnTo>
                <a:lnTo>
                  <a:pt x="1142923" y="0"/>
                </a:lnTo>
                <a:lnTo>
                  <a:pt x="1142923" y="3810"/>
                </a:lnTo>
                <a:lnTo>
                  <a:pt x="575271" y="3810"/>
                </a:lnTo>
                <a:lnTo>
                  <a:pt x="571461" y="7620"/>
                </a:lnTo>
                <a:lnTo>
                  <a:pt x="575271" y="7620"/>
                </a:lnTo>
                <a:lnTo>
                  <a:pt x="575271" y="237490"/>
                </a:lnTo>
                <a:lnTo>
                  <a:pt x="571461" y="237490"/>
                </a:lnTo>
                <a:lnTo>
                  <a:pt x="567651" y="241300"/>
                </a:lnTo>
                <a:close/>
              </a:path>
              <a:path w="1143000" h="245110">
                <a:moveTo>
                  <a:pt x="575271" y="7620"/>
                </a:moveTo>
                <a:lnTo>
                  <a:pt x="571461" y="7620"/>
                </a:lnTo>
                <a:lnTo>
                  <a:pt x="575271" y="3810"/>
                </a:lnTo>
                <a:lnTo>
                  <a:pt x="575271" y="7620"/>
                </a:lnTo>
                <a:close/>
              </a:path>
              <a:path w="1143000" h="245110">
                <a:moveTo>
                  <a:pt x="1142923" y="7620"/>
                </a:moveTo>
                <a:lnTo>
                  <a:pt x="575271" y="7620"/>
                </a:lnTo>
                <a:lnTo>
                  <a:pt x="575271" y="3810"/>
                </a:lnTo>
                <a:lnTo>
                  <a:pt x="1142923" y="3810"/>
                </a:lnTo>
                <a:lnTo>
                  <a:pt x="1142923" y="7620"/>
                </a:lnTo>
                <a:close/>
              </a:path>
              <a:path w="1143000" h="245110">
                <a:moveTo>
                  <a:pt x="571461" y="245110"/>
                </a:moveTo>
                <a:lnTo>
                  <a:pt x="0" y="245110"/>
                </a:lnTo>
                <a:lnTo>
                  <a:pt x="0" y="237490"/>
                </a:lnTo>
                <a:lnTo>
                  <a:pt x="567651" y="237490"/>
                </a:lnTo>
                <a:lnTo>
                  <a:pt x="567651" y="241300"/>
                </a:lnTo>
                <a:lnTo>
                  <a:pt x="575271" y="241300"/>
                </a:lnTo>
                <a:lnTo>
                  <a:pt x="574979" y="242760"/>
                </a:lnTo>
                <a:lnTo>
                  <a:pt x="574154" y="243992"/>
                </a:lnTo>
                <a:lnTo>
                  <a:pt x="572922" y="244817"/>
                </a:lnTo>
                <a:lnTo>
                  <a:pt x="571461" y="245110"/>
                </a:lnTo>
                <a:close/>
              </a:path>
              <a:path w="1143000" h="245110">
                <a:moveTo>
                  <a:pt x="575271" y="241300"/>
                </a:moveTo>
                <a:lnTo>
                  <a:pt x="567651" y="241300"/>
                </a:lnTo>
                <a:lnTo>
                  <a:pt x="571461" y="237490"/>
                </a:lnTo>
                <a:lnTo>
                  <a:pt x="575271" y="237490"/>
                </a:lnTo>
                <a:lnTo>
                  <a:pt x="575271" y="24130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object 55"/>
          <p:cNvSpPr/>
          <p:nvPr/>
        </p:nvSpPr>
        <p:spPr>
          <a:xfrm>
            <a:off x="7493266" y="1866277"/>
            <a:ext cx="1143000" cy="154940"/>
          </a:xfrm>
          <a:custGeom>
            <a:rect l="l" t="t" r="r" b="b"/>
            <a:pathLst>
              <a:path w="1143000" h="154939">
                <a:moveTo>
                  <a:pt x="567651" y="7619"/>
                </a:moveTo>
                <a:lnTo>
                  <a:pt x="0" y="7619"/>
                </a:lnTo>
                <a:lnTo>
                  <a:pt x="0" y="0"/>
                </a:lnTo>
                <a:lnTo>
                  <a:pt x="571461" y="0"/>
                </a:lnTo>
                <a:lnTo>
                  <a:pt x="572922" y="292"/>
                </a:lnTo>
                <a:lnTo>
                  <a:pt x="574154" y="1117"/>
                </a:lnTo>
                <a:lnTo>
                  <a:pt x="574979" y="2349"/>
                </a:lnTo>
                <a:lnTo>
                  <a:pt x="575271" y="3809"/>
                </a:lnTo>
                <a:lnTo>
                  <a:pt x="567651" y="3809"/>
                </a:lnTo>
                <a:lnTo>
                  <a:pt x="567651" y="7619"/>
                </a:lnTo>
                <a:close/>
              </a:path>
              <a:path w="1143000" h="154939">
                <a:moveTo>
                  <a:pt x="1142923" y="154533"/>
                </a:moveTo>
                <a:lnTo>
                  <a:pt x="571461" y="154533"/>
                </a:lnTo>
                <a:lnTo>
                  <a:pt x="570001" y="154241"/>
                </a:lnTo>
                <a:lnTo>
                  <a:pt x="568769" y="153415"/>
                </a:lnTo>
                <a:lnTo>
                  <a:pt x="567944" y="152184"/>
                </a:lnTo>
                <a:lnTo>
                  <a:pt x="567651" y="150723"/>
                </a:lnTo>
                <a:lnTo>
                  <a:pt x="567651" y="3809"/>
                </a:lnTo>
                <a:lnTo>
                  <a:pt x="571461" y="7619"/>
                </a:lnTo>
                <a:lnTo>
                  <a:pt x="575271" y="7619"/>
                </a:lnTo>
                <a:lnTo>
                  <a:pt x="575271" y="146913"/>
                </a:lnTo>
                <a:lnTo>
                  <a:pt x="571461" y="146913"/>
                </a:lnTo>
                <a:lnTo>
                  <a:pt x="575271" y="150723"/>
                </a:lnTo>
                <a:lnTo>
                  <a:pt x="1142923" y="150723"/>
                </a:lnTo>
                <a:lnTo>
                  <a:pt x="1142923" y="154533"/>
                </a:lnTo>
                <a:close/>
              </a:path>
              <a:path w="1143000" h="154939">
                <a:moveTo>
                  <a:pt x="575271" y="7619"/>
                </a:moveTo>
                <a:lnTo>
                  <a:pt x="571461" y="7619"/>
                </a:lnTo>
                <a:lnTo>
                  <a:pt x="567651" y="3809"/>
                </a:lnTo>
                <a:lnTo>
                  <a:pt x="575271" y="3809"/>
                </a:lnTo>
                <a:lnTo>
                  <a:pt x="575271" y="7619"/>
                </a:lnTo>
                <a:close/>
              </a:path>
              <a:path w="1143000" h="154939">
                <a:moveTo>
                  <a:pt x="575271" y="150723"/>
                </a:moveTo>
                <a:lnTo>
                  <a:pt x="571461" y="146913"/>
                </a:lnTo>
                <a:lnTo>
                  <a:pt x="575271" y="146913"/>
                </a:lnTo>
                <a:lnTo>
                  <a:pt x="575271" y="150723"/>
                </a:lnTo>
                <a:close/>
              </a:path>
              <a:path w="1143000" h="154939">
                <a:moveTo>
                  <a:pt x="1142923" y="150723"/>
                </a:moveTo>
                <a:lnTo>
                  <a:pt x="575271" y="150723"/>
                </a:lnTo>
                <a:lnTo>
                  <a:pt x="575271" y="146913"/>
                </a:lnTo>
                <a:lnTo>
                  <a:pt x="1142923" y="146913"/>
                </a:lnTo>
                <a:lnTo>
                  <a:pt x="1142923" y="150723"/>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object 56"/>
          <p:cNvSpPr/>
          <p:nvPr/>
        </p:nvSpPr>
        <p:spPr>
          <a:xfrm>
            <a:off x="6576390" y="2039366"/>
            <a:ext cx="2059939" cy="366395"/>
          </a:xfrm>
          <a:custGeom>
            <a:rect l="l" t="t" r="r" b="b"/>
            <a:pathLst>
              <a:path w="2059939" h="366394">
                <a:moveTo>
                  <a:pt x="2059812" y="365848"/>
                </a:moveTo>
                <a:lnTo>
                  <a:pt x="3809" y="365848"/>
                </a:lnTo>
                <a:lnTo>
                  <a:pt x="2349" y="365556"/>
                </a:lnTo>
                <a:lnTo>
                  <a:pt x="1118" y="364731"/>
                </a:lnTo>
                <a:lnTo>
                  <a:pt x="290" y="363499"/>
                </a:lnTo>
                <a:lnTo>
                  <a:pt x="0" y="362038"/>
                </a:lnTo>
                <a:lnTo>
                  <a:pt x="0" y="0"/>
                </a:lnTo>
                <a:lnTo>
                  <a:pt x="7620" y="0"/>
                </a:lnTo>
                <a:lnTo>
                  <a:pt x="7620" y="358228"/>
                </a:lnTo>
                <a:lnTo>
                  <a:pt x="3809" y="358228"/>
                </a:lnTo>
                <a:lnTo>
                  <a:pt x="7620" y="362038"/>
                </a:lnTo>
                <a:lnTo>
                  <a:pt x="2059812" y="362038"/>
                </a:lnTo>
                <a:lnTo>
                  <a:pt x="2059812" y="365848"/>
                </a:lnTo>
                <a:close/>
              </a:path>
              <a:path w="2059939" h="366394">
                <a:moveTo>
                  <a:pt x="7620" y="362038"/>
                </a:moveTo>
                <a:lnTo>
                  <a:pt x="3809" y="358228"/>
                </a:lnTo>
                <a:lnTo>
                  <a:pt x="7620" y="358228"/>
                </a:lnTo>
                <a:lnTo>
                  <a:pt x="7620" y="362038"/>
                </a:lnTo>
                <a:close/>
              </a:path>
              <a:path w="2059939" h="366394">
                <a:moveTo>
                  <a:pt x="2059812" y="362038"/>
                </a:moveTo>
                <a:lnTo>
                  <a:pt x="7620" y="362038"/>
                </a:lnTo>
                <a:lnTo>
                  <a:pt x="7620" y="358228"/>
                </a:lnTo>
                <a:lnTo>
                  <a:pt x="2059812" y="358228"/>
                </a:lnTo>
                <a:lnTo>
                  <a:pt x="2059812" y="362038"/>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object 57"/>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8636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7页</a:t>
            </a:r>
            <a:endParaRPr spc="-5">
              <a:latin typeface="仿宋" panose="02010609060101010101" charset="-122"/>
              <a:ea typeface="微软雅黑" panose="020b050302020402020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685789" y="6568275"/>
            <a:ext cx="353060" cy="16573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404040"/>
                </a:solidFill>
                <a:latin typeface="仿宋" panose="02010609060101010101" charset="-122"/>
                <a:ea typeface="微软雅黑" panose="020b0503020204020204" charset="-122"/>
                <a:cs typeface="微软雅黑" panose="020b0503020204020204" charset="-122"/>
              </a:rPr>
              <a:t>第</a:t>
            </a:r>
            <a:r>
              <a:rPr sz="1000" spc="-5">
                <a:solidFill>
                  <a:srgbClr val="404040"/>
                </a:solidFill>
                <a:latin typeface="仿宋" panose="02010609060101010101" charset="-122"/>
                <a:ea typeface="微软雅黑" panose="020b0503020204020204" charset="-122"/>
                <a:cs typeface="微软雅黑" panose="020b0503020204020204" charset="-122"/>
              </a:rPr>
              <a:t>8页</a:t>
            </a:r>
            <a:endParaRPr sz="1000">
              <a:latin typeface="仿宋" panose="02010609060101010101" charset="-122"/>
              <a:ea typeface="微软雅黑" panose="020b0503020204020204" charset="-122"/>
              <a:cs typeface="微软雅黑" panose="020b0503020204020204" charset="-122"/>
            </a:endParaRPr>
          </a:p>
        </p:txBody>
      </p:sp>
      <p:sp>
        <p:nvSpPr>
          <p:cNvPr id="3" name="object 3"/>
          <p:cNvSpPr/>
          <p:nvPr/>
        </p:nvSpPr>
        <p:spPr>
          <a:xfrm>
            <a:off x="10949940" y="132588"/>
            <a:ext cx="1248409"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object 5"/>
          <p:cNvSpPr txBox="1">
            <a:spLocks noGrp="1"/>
          </p:cNvSpPr>
          <p:nvPr>
            <p:ph type="title"/>
          </p:nvPr>
        </p:nvSpPr>
        <p:spPr>
          <a:xfrm>
            <a:off x="485127" y="227507"/>
            <a:ext cx="5533390"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产品可以根据不同的客户需求划分成版</a:t>
            </a:r>
            <a:r>
              <a:rPr sz="2400" spc="-10">
                <a:solidFill>
                  <a:srgbClr val="404040"/>
                </a:solidFill>
                <a:latin typeface="仿宋" panose="02010609060101010101" charset="-122"/>
                <a:ea typeface="微软雅黑" panose="020b0503020204020204" charset="-122"/>
                <a:cs typeface="宋体" panose="02010600030101010101" pitchFamily="2" charset="-122"/>
              </a:rPr>
              <a:t>本</a:t>
            </a:r>
            <a:endParaRPr sz="2400">
              <a:latin typeface="仿宋" panose="02010609060101010101" charset="-122"/>
              <a:ea typeface="微软雅黑" panose="020b0503020204020204" charset="-122"/>
              <a:cs typeface="宋体" panose="02010600030101010101" pitchFamily="2" charset="-122"/>
            </a:endParaRPr>
          </a:p>
        </p:txBody>
      </p:sp>
      <p:sp>
        <p:nvSpPr>
          <p:cNvPr id="6" name="object 6"/>
          <p:cNvSpPr txBox="1"/>
          <p:nvPr/>
        </p:nvSpPr>
        <p:spPr>
          <a:xfrm>
            <a:off x="1471790" y="865924"/>
            <a:ext cx="9048115" cy="50419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7815" marR="5080" indent="-285750">
              <a:lnSpc>
                <a:spcPct val="100000"/>
              </a:lnSpc>
              <a:spcBef>
                <a:spcPts val="95"/>
              </a:spcBef>
              <a:tabLst>
                <a:tab pos="297815"/>
              </a:tabLst>
            </a:pPr>
            <a:r>
              <a:rPr sz="1600" spc="-5">
                <a:latin typeface="仿宋" panose="02010609060101010101" charset="-122"/>
                <a:ea typeface="微软雅黑" panose="020b0503020204020204" charset="-122"/>
                <a:cs typeface="微软雅黑" panose="020b0503020204020204" charset="-122"/>
              </a:rPr>
              <a:t>ￚ	</a:t>
            </a:r>
            <a:r>
              <a:rPr sz="1600">
                <a:latin typeface="仿宋" panose="02010609060101010101" charset="-122"/>
                <a:ea typeface="微软雅黑" panose="020b0503020204020204" charset="-122"/>
                <a:cs typeface="微软雅黑" panose="020b0503020204020204" charset="-122"/>
              </a:rPr>
              <a:t>对于一个产品，市场需求的特性是非常多的，如果将所有功能全部开发出来后再推出市场，一方</a:t>
            </a:r>
            <a:r>
              <a:rPr sz="1600" spc="-5">
                <a:latin typeface="仿宋" panose="02010609060101010101" charset="-122"/>
                <a:ea typeface="微软雅黑" panose="020b0503020204020204" charset="-122"/>
                <a:cs typeface="微软雅黑" panose="020b0503020204020204" charset="-122"/>
              </a:rPr>
              <a:t>面 </a:t>
            </a:r>
            <a:r>
              <a:rPr sz="1600">
                <a:latin typeface="仿宋" panose="02010609060101010101" charset="-122"/>
                <a:ea typeface="微软雅黑" panose="020b0503020204020204" charset="-122"/>
                <a:cs typeface="微软雅黑" panose="020b0503020204020204" charset="-122"/>
              </a:rPr>
              <a:t>开发周期会拖得太长而错失市场机会，另一方面资源也不能得到满足</a:t>
            </a:r>
            <a:r>
              <a:rPr sz="1600" spc="-5">
                <a:latin typeface="仿宋" panose="02010609060101010101" charset="-122"/>
                <a:ea typeface="微软雅黑" panose="020b0503020204020204" charset="-122"/>
                <a:cs typeface="微软雅黑" panose="020b0503020204020204" charset="-122"/>
              </a:rPr>
              <a:t>。</a:t>
            </a:r>
            <a:endParaRPr sz="1600">
              <a:latin typeface="仿宋" panose="02010609060101010101" charset="-122"/>
              <a:ea typeface="微软雅黑" panose="020b0503020204020204" charset="-122"/>
              <a:cs typeface="微软雅黑" panose="020b0503020204020204" charset="-122"/>
            </a:endParaRPr>
          </a:p>
        </p:txBody>
      </p:sp>
      <p:sp>
        <p:nvSpPr>
          <p:cNvPr id="7" name="object 7"/>
          <p:cNvSpPr/>
          <p:nvPr/>
        </p:nvSpPr>
        <p:spPr>
          <a:xfrm>
            <a:off x="2501417" y="2059965"/>
            <a:ext cx="3579797" cy="1122679"/>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object 8"/>
          <p:cNvSpPr/>
          <p:nvPr/>
        </p:nvSpPr>
        <p:spPr>
          <a:xfrm>
            <a:off x="1014657" y="1545478"/>
            <a:ext cx="1076234" cy="321376"/>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txBox="1"/>
          <p:nvPr/>
        </p:nvSpPr>
        <p:spPr>
          <a:xfrm>
            <a:off x="1121498" y="1583410"/>
            <a:ext cx="787400" cy="19685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latin typeface="仿宋" panose="02010609060101010101" charset="-122"/>
                <a:ea typeface="微软雅黑" panose="020b0503020204020204" charset="-122"/>
                <a:cs typeface="微软雅黑" panose="020b0503020204020204" charset="-122"/>
              </a:rPr>
              <a:t>以手机为例</a:t>
            </a:r>
            <a:endParaRPr sz="1200">
              <a:latin typeface="仿宋" panose="02010609060101010101" charset="-122"/>
              <a:ea typeface="微软雅黑" panose="020b0503020204020204" charset="-122"/>
              <a:cs typeface="微软雅黑" panose="020b0503020204020204" charset="-122"/>
            </a:endParaRPr>
          </a:p>
        </p:txBody>
      </p:sp>
      <p:sp>
        <p:nvSpPr>
          <p:cNvPr id="10" name="object 10"/>
          <p:cNvSpPr txBox="1"/>
          <p:nvPr/>
        </p:nvSpPr>
        <p:spPr>
          <a:xfrm>
            <a:off x="4063961" y="1723847"/>
            <a:ext cx="482600" cy="19685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latin typeface="仿宋" panose="02010609060101010101" charset="-122"/>
                <a:ea typeface="微软雅黑" panose="020b0503020204020204" charset="-122"/>
                <a:cs typeface="微软雅黑" panose="020b0503020204020204" charset="-122"/>
              </a:rPr>
              <a:t>短消息</a:t>
            </a:r>
            <a:endParaRPr sz="1200">
              <a:latin typeface="仿宋" panose="02010609060101010101" charset="-122"/>
              <a:ea typeface="微软雅黑" panose="020b0503020204020204" charset="-122"/>
              <a:cs typeface="微软雅黑" panose="020b0503020204020204" charset="-122"/>
            </a:endParaRPr>
          </a:p>
        </p:txBody>
      </p:sp>
      <p:sp>
        <p:nvSpPr>
          <p:cNvPr id="11" name="object 11"/>
          <p:cNvSpPr txBox="1"/>
          <p:nvPr/>
        </p:nvSpPr>
        <p:spPr>
          <a:xfrm>
            <a:off x="4542040" y="3200437"/>
            <a:ext cx="635000"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200">
                <a:latin typeface="仿宋" panose="02010609060101010101" charset="-122"/>
                <a:ea typeface="微软雅黑" panose="020b0503020204020204" charset="-122"/>
                <a:cs typeface="微软雅黑" panose="020b0503020204020204" charset="-122"/>
              </a:rPr>
              <a:t>语音增值 业务</a:t>
            </a:r>
            <a:endParaRPr sz="1200">
              <a:latin typeface="仿宋" panose="02010609060101010101" charset="-122"/>
              <a:ea typeface="微软雅黑" panose="020b0503020204020204" charset="-122"/>
              <a:cs typeface="微软雅黑" panose="020b0503020204020204" charset="-122"/>
            </a:endParaRPr>
          </a:p>
        </p:txBody>
      </p:sp>
      <p:sp>
        <p:nvSpPr>
          <p:cNvPr id="12" name="object 12"/>
          <p:cNvSpPr txBox="1"/>
          <p:nvPr/>
        </p:nvSpPr>
        <p:spPr>
          <a:xfrm>
            <a:off x="5896000" y="1982279"/>
            <a:ext cx="584200"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latin typeface="仿宋" panose="02010609060101010101" charset="-122"/>
                <a:ea typeface="微软雅黑" panose="020b0503020204020204" charset="-122"/>
                <a:cs typeface="微软雅黑" panose="020b0503020204020204" charset="-122"/>
              </a:rPr>
              <a:t>IP</a:t>
            </a:r>
            <a:endParaRPr sz="1200">
              <a:latin typeface="仿宋" panose="02010609060101010101" charset="-122"/>
              <a:ea typeface="微软雅黑" panose="020b0503020204020204" charset="-122"/>
              <a:cs typeface="微软雅黑" panose="020b0503020204020204" charset="-122"/>
            </a:endParaRPr>
          </a:p>
          <a:p>
            <a:pPr marL="12700">
              <a:lnSpc>
                <a:spcPct val="100000"/>
              </a:lnSpc>
            </a:pPr>
            <a:r>
              <a:rPr sz="1200">
                <a:latin typeface="仿宋" panose="02010609060101010101" charset="-122"/>
                <a:ea typeface="微软雅黑" panose="020b0503020204020204" charset="-122"/>
                <a:cs typeface="微软雅黑" panose="020b0503020204020204" charset="-122"/>
              </a:rPr>
              <a:t>C</a:t>
            </a:r>
            <a:r>
              <a:rPr sz="1200" spc="-5">
                <a:latin typeface="仿宋" panose="02010609060101010101" charset="-122"/>
                <a:ea typeface="微软雅黑" panose="020b0503020204020204" charset="-122"/>
                <a:cs typeface="微软雅黑" panose="020b0503020204020204" charset="-122"/>
              </a:rPr>
              <a:t>e</a:t>
            </a:r>
            <a:r>
              <a:rPr sz="1200">
                <a:latin typeface="仿宋" panose="02010609060101010101" charset="-122"/>
                <a:ea typeface="微软雅黑" panose="020b0503020204020204" charset="-122"/>
                <a:cs typeface="微软雅黑" panose="020b0503020204020204" charset="-122"/>
              </a:rPr>
              <a:t>n</a:t>
            </a:r>
            <a:r>
              <a:rPr sz="1200" spc="-5">
                <a:latin typeface="仿宋" panose="02010609060101010101" charset="-122"/>
                <a:ea typeface="微软雅黑" panose="020b0503020204020204" charset="-122"/>
                <a:cs typeface="微软雅黑" panose="020b0503020204020204" charset="-122"/>
              </a:rPr>
              <a:t>t</a:t>
            </a:r>
            <a:r>
              <a:rPr sz="1200" spc="-20">
                <a:latin typeface="仿宋" panose="02010609060101010101" charset="-122"/>
                <a:ea typeface="微软雅黑" panose="020b0503020204020204" charset="-122"/>
                <a:cs typeface="微软雅黑" panose="020b0503020204020204" charset="-122"/>
              </a:rPr>
              <a:t>r</a:t>
            </a:r>
            <a:r>
              <a:rPr sz="1200" spc="-5">
                <a:latin typeface="仿宋" panose="02010609060101010101" charset="-122"/>
                <a:ea typeface="微软雅黑" panose="020b0503020204020204" charset="-122"/>
                <a:cs typeface="微软雅黑" panose="020b0503020204020204" charset="-122"/>
              </a:rPr>
              <a:t>e</a:t>
            </a:r>
            <a:r>
              <a:rPr sz="1200">
                <a:latin typeface="仿宋" panose="02010609060101010101" charset="-122"/>
                <a:ea typeface="微软雅黑" panose="020b0503020204020204" charset="-122"/>
                <a:cs typeface="微软雅黑" panose="020b0503020204020204" charset="-122"/>
              </a:rPr>
              <a:t>x</a:t>
            </a:r>
            <a:endParaRPr sz="1200">
              <a:latin typeface="仿宋" panose="02010609060101010101" charset="-122"/>
              <a:ea typeface="微软雅黑" panose="020b0503020204020204" charset="-122"/>
              <a:cs typeface="微软雅黑" panose="020b0503020204020204" charset="-122"/>
            </a:endParaRPr>
          </a:p>
        </p:txBody>
      </p:sp>
      <p:sp>
        <p:nvSpPr>
          <p:cNvPr id="13" name="object 13"/>
          <p:cNvSpPr txBox="1"/>
          <p:nvPr/>
        </p:nvSpPr>
        <p:spPr>
          <a:xfrm>
            <a:off x="3932008" y="2508516"/>
            <a:ext cx="635000" cy="19685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latin typeface="仿宋" panose="02010609060101010101" charset="-122"/>
                <a:ea typeface="微软雅黑" panose="020b0503020204020204" charset="-122"/>
                <a:cs typeface="微软雅黑" panose="020b0503020204020204" charset="-122"/>
              </a:rPr>
              <a:t>电子白板</a:t>
            </a:r>
            <a:endParaRPr sz="1200">
              <a:latin typeface="仿宋" panose="02010609060101010101" charset="-122"/>
              <a:ea typeface="微软雅黑" panose="020b0503020204020204" charset="-122"/>
              <a:cs typeface="微软雅黑" panose="020b0503020204020204" charset="-122"/>
            </a:endParaRPr>
          </a:p>
        </p:txBody>
      </p:sp>
      <p:sp>
        <p:nvSpPr>
          <p:cNvPr id="14" name="object 14"/>
          <p:cNvSpPr/>
          <p:nvPr/>
        </p:nvSpPr>
        <p:spPr>
          <a:xfrm>
            <a:off x="9313530" y="1281861"/>
            <a:ext cx="1824355" cy="896619"/>
          </a:xfrm>
          <a:custGeom>
            <a:rect l="l" t="t" r="r" b="b"/>
            <a:pathLst>
              <a:path w="1824354" h="896619">
                <a:moveTo>
                  <a:pt x="1591122" y="68249"/>
                </a:moveTo>
                <a:lnTo>
                  <a:pt x="948424" y="68249"/>
                </a:lnTo>
                <a:lnTo>
                  <a:pt x="976764" y="40510"/>
                </a:lnTo>
                <a:lnTo>
                  <a:pt x="1015074" y="18946"/>
                </a:lnTo>
                <a:lnTo>
                  <a:pt x="1061242" y="4972"/>
                </a:lnTo>
                <a:lnTo>
                  <a:pt x="1113156" y="0"/>
                </a:lnTo>
                <a:lnTo>
                  <a:pt x="1156471" y="3433"/>
                </a:lnTo>
                <a:lnTo>
                  <a:pt x="1196101" y="13200"/>
                </a:lnTo>
                <a:lnTo>
                  <a:pt x="1230847" y="28498"/>
                </a:lnTo>
                <a:lnTo>
                  <a:pt x="1259511" y="48526"/>
                </a:lnTo>
                <a:lnTo>
                  <a:pt x="1571070" y="48526"/>
                </a:lnTo>
                <a:lnTo>
                  <a:pt x="1591122" y="68249"/>
                </a:lnTo>
                <a:close/>
              </a:path>
              <a:path w="1824354" h="896619">
                <a:moveTo>
                  <a:pt x="1571070" y="48526"/>
                </a:moveTo>
                <a:lnTo>
                  <a:pt x="1259511" y="48526"/>
                </a:lnTo>
                <a:lnTo>
                  <a:pt x="1290964" y="28495"/>
                </a:lnTo>
                <a:lnTo>
                  <a:pt x="1328230" y="13266"/>
                </a:lnTo>
                <a:lnTo>
                  <a:pt x="1370192" y="3583"/>
                </a:lnTo>
                <a:lnTo>
                  <a:pt x="1415733" y="190"/>
                </a:lnTo>
                <a:lnTo>
                  <a:pt x="1473724" y="5751"/>
                </a:lnTo>
                <a:lnTo>
                  <a:pt x="1525256" y="21371"/>
                </a:lnTo>
                <a:lnTo>
                  <a:pt x="1567951" y="45458"/>
                </a:lnTo>
                <a:lnTo>
                  <a:pt x="1571070" y="48526"/>
                </a:lnTo>
                <a:close/>
              </a:path>
              <a:path w="1824354" h="896619">
                <a:moveTo>
                  <a:pt x="1613498" y="104940"/>
                </a:moveTo>
                <a:lnTo>
                  <a:pt x="592062" y="104940"/>
                </a:lnTo>
                <a:lnTo>
                  <a:pt x="626946" y="72352"/>
                </a:lnTo>
                <a:lnTo>
                  <a:pt x="673282" y="47080"/>
                </a:lnTo>
                <a:lnTo>
                  <a:pt x="728661" y="30736"/>
                </a:lnTo>
                <a:lnTo>
                  <a:pt x="790677" y="24930"/>
                </a:lnTo>
                <a:lnTo>
                  <a:pt x="835549" y="27932"/>
                </a:lnTo>
                <a:lnTo>
                  <a:pt x="877380" y="36545"/>
                </a:lnTo>
                <a:lnTo>
                  <a:pt x="915297" y="50181"/>
                </a:lnTo>
                <a:lnTo>
                  <a:pt x="948424" y="68249"/>
                </a:lnTo>
                <a:lnTo>
                  <a:pt x="1591122" y="68249"/>
                </a:lnTo>
                <a:lnTo>
                  <a:pt x="1599428" y="76419"/>
                </a:lnTo>
                <a:lnTo>
                  <a:pt x="1613498" y="104940"/>
                </a:lnTo>
                <a:close/>
              </a:path>
              <a:path w="1824354" h="896619">
                <a:moveTo>
                  <a:pt x="232068" y="733666"/>
                </a:moveTo>
                <a:lnTo>
                  <a:pt x="224816" y="733666"/>
                </a:lnTo>
                <a:lnTo>
                  <a:pt x="166712" y="727407"/>
                </a:lnTo>
                <a:lnTo>
                  <a:pt x="116249" y="709979"/>
                </a:lnTo>
                <a:lnTo>
                  <a:pt x="76454" y="683405"/>
                </a:lnTo>
                <a:lnTo>
                  <a:pt x="50356" y="649707"/>
                </a:lnTo>
                <a:lnTo>
                  <a:pt x="40984" y="610908"/>
                </a:lnTo>
                <a:lnTo>
                  <a:pt x="44408" y="587203"/>
                </a:lnTo>
                <a:lnTo>
                  <a:pt x="54249" y="565032"/>
                </a:lnTo>
                <a:lnTo>
                  <a:pt x="69862" y="544828"/>
                </a:lnTo>
                <a:lnTo>
                  <a:pt x="90603" y="527024"/>
                </a:lnTo>
                <a:lnTo>
                  <a:pt x="53574" y="507736"/>
                </a:lnTo>
                <a:lnTo>
                  <a:pt x="24970" y="482788"/>
                </a:lnTo>
                <a:lnTo>
                  <a:pt x="6532" y="453352"/>
                </a:lnTo>
                <a:lnTo>
                  <a:pt x="0" y="420598"/>
                </a:lnTo>
                <a:lnTo>
                  <a:pt x="8230" y="383943"/>
                </a:lnTo>
                <a:lnTo>
                  <a:pt x="31260" y="351707"/>
                </a:lnTo>
                <a:lnTo>
                  <a:pt x="66597" y="325592"/>
                </a:lnTo>
                <a:lnTo>
                  <a:pt x="111749" y="307298"/>
                </a:lnTo>
                <a:lnTo>
                  <a:pt x="164224" y="298526"/>
                </a:lnTo>
                <a:lnTo>
                  <a:pt x="165748" y="295478"/>
                </a:lnTo>
                <a:lnTo>
                  <a:pt x="164730" y="288949"/>
                </a:lnTo>
                <a:lnTo>
                  <a:pt x="163977" y="282449"/>
                </a:lnTo>
                <a:lnTo>
                  <a:pt x="163509" y="275952"/>
                </a:lnTo>
                <a:lnTo>
                  <a:pt x="163348" y="269430"/>
                </a:lnTo>
                <a:lnTo>
                  <a:pt x="169133" y="231011"/>
                </a:lnTo>
                <a:lnTo>
                  <a:pt x="185725" y="195228"/>
                </a:lnTo>
                <a:lnTo>
                  <a:pt x="211978" y="162847"/>
                </a:lnTo>
                <a:lnTo>
                  <a:pt x="246747" y="134635"/>
                </a:lnTo>
                <a:lnTo>
                  <a:pt x="288889" y="111358"/>
                </a:lnTo>
                <a:lnTo>
                  <a:pt x="337257" y="93783"/>
                </a:lnTo>
                <a:lnTo>
                  <a:pt x="390708" y="82676"/>
                </a:lnTo>
                <a:lnTo>
                  <a:pt x="448095" y="78803"/>
                </a:lnTo>
                <a:lnTo>
                  <a:pt x="486811" y="80551"/>
                </a:lnTo>
                <a:lnTo>
                  <a:pt x="523940" y="85642"/>
                </a:lnTo>
                <a:lnTo>
                  <a:pt x="559139" y="93848"/>
                </a:lnTo>
                <a:lnTo>
                  <a:pt x="592062" y="104940"/>
                </a:lnTo>
                <a:lnTo>
                  <a:pt x="1613498" y="104940"/>
                </a:lnTo>
                <a:lnTo>
                  <a:pt x="1617308" y="112661"/>
                </a:lnTo>
                <a:lnTo>
                  <a:pt x="1671227" y="127820"/>
                </a:lnTo>
                <a:lnTo>
                  <a:pt x="1716915" y="151406"/>
                </a:lnTo>
                <a:lnTo>
                  <a:pt x="1752216" y="181973"/>
                </a:lnTo>
                <a:lnTo>
                  <a:pt x="1774977" y="218071"/>
                </a:lnTo>
                <a:lnTo>
                  <a:pt x="1783043" y="258254"/>
                </a:lnTo>
                <a:lnTo>
                  <a:pt x="1781848" y="273900"/>
                </a:lnTo>
                <a:lnTo>
                  <a:pt x="1778344" y="289083"/>
                </a:lnTo>
                <a:lnTo>
                  <a:pt x="1772649" y="303724"/>
                </a:lnTo>
                <a:lnTo>
                  <a:pt x="1764882" y="317741"/>
                </a:lnTo>
                <a:lnTo>
                  <a:pt x="1789756" y="343387"/>
                </a:lnTo>
                <a:lnTo>
                  <a:pt x="1808336" y="371646"/>
                </a:lnTo>
                <a:lnTo>
                  <a:pt x="1819965" y="402076"/>
                </a:lnTo>
                <a:lnTo>
                  <a:pt x="1823987" y="434238"/>
                </a:lnTo>
                <a:lnTo>
                  <a:pt x="1817679" y="474394"/>
                </a:lnTo>
                <a:lnTo>
                  <a:pt x="1799625" y="511637"/>
                </a:lnTo>
                <a:lnTo>
                  <a:pt x="1771132" y="545092"/>
                </a:lnTo>
                <a:lnTo>
                  <a:pt x="1733505" y="573887"/>
                </a:lnTo>
                <a:lnTo>
                  <a:pt x="1688052" y="597147"/>
                </a:lnTo>
                <a:lnTo>
                  <a:pt x="1636078" y="613999"/>
                </a:lnTo>
                <a:lnTo>
                  <a:pt x="1578890" y="623570"/>
                </a:lnTo>
                <a:lnTo>
                  <a:pt x="1572082" y="660724"/>
                </a:lnTo>
                <a:lnTo>
                  <a:pt x="1553524" y="694811"/>
                </a:lnTo>
                <a:lnTo>
                  <a:pt x="1524657" y="724865"/>
                </a:lnTo>
                <a:lnTo>
                  <a:pt x="1512666" y="732828"/>
                </a:lnTo>
                <a:lnTo>
                  <a:pt x="246330" y="732828"/>
                </a:lnTo>
                <a:lnTo>
                  <a:pt x="239231" y="733386"/>
                </a:lnTo>
                <a:lnTo>
                  <a:pt x="232068" y="733666"/>
                </a:lnTo>
                <a:close/>
              </a:path>
              <a:path w="1824354" h="896619">
                <a:moveTo>
                  <a:pt x="528778" y="842746"/>
                </a:moveTo>
                <a:lnTo>
                  <a:pt x="469796" y="839165"/>
                </a:lnTo>
                <a:lnTo>
                  <a:pt x="414321" y="828845"/>
                </a:lnTo>
                <a:lnTo>
                  <a:pt x="363294" y="812419"/>
                </a:lnTo>
                <a:lnTo>
                  <a:pt x="317658" y="790518"/>
                </a:lnTo>
                <a:lnTo>
                  <a:pt x="278356" y="763777"/>
                </a:lnTo>
                <a:lnTo>
                  <a:pt x="246330" y="732828"/>
                </a:lnTo>
                <a:lnTo>
                  <a:pt x="1512666" y="732828"/>
                </a:lnTo>
                <a:lnTo>
                  <a:pt x="1486926" y="749920"/>
                </a:lnTo>
                <a:lnTo>
                  <a:pt x="1461452" y="760691"/>
                </a:lnTo>
                <a:lnTo>
                  <a:pt x="1205778" y="760691"/>
                </a:lnTo>
                <a:lnTo>
                  <a:pt x="1186267" y="792946"/>
                </a:lnTo>
                <a:lnTo>
                  <a:pt x="1168648" y="811504"/>
                </a:lnTo>
                <a:lnTo>
                  <a:pt x="696532" y="811504"/>
                </a:lnTo>
                <a:lnTo>
                  <a:pt x="658280" y="824755"/>
                </a:lnTo>
                <a:lnTo>
                  <a:pt x="617294" y="834564"/>
                </a:lnTo>
                <a:lnTo>
                  <a:pt x="573988" y="840654"/>
                </a:lnTo>
                <a:lnTo>
                  <a:pt x="528778" y="842746"/>
                </a:lnTo>
                <a:close/>
              </a:path>
              <a:path w="1824354" h="896619">
                <a:moveTo>
                  <a:pt x="1334974" y="785444"/>
                </a:moveTo>
                <a:lnTo>
                  <a:pt x="1300037" y="783782"/>
                </a:lnTo>
                <a:lnTo>
                  <a:pt x="1266627" y="778949"/>
                </a:lnTo>
                <a:lnTo>
                  <a:pt x="1235092" y="771176"/>
                </a:lnTo>
                <a:lnTo>
                  <a:pt x="1205778" y="760691"/>
                </a:lnTo>
                <a:lnTo>
                  <a:pt x="1461452" y="760691"/>
                </a:lnTo>
                <a:lnTo>
                  <a:pt x="1441773" y="769012"/>
                </a:lnTo>
                <a:lnTo>
                  <a:pt x="1390642" y="781175"/>
                </a:lnTo>
                <a:lnTo>
                  <a:pt x="1334974" y="785444"/>
                </a:lnTo>
                <a:close/>
              </a:path>
              <a:path w="1824354" h="896619">
                <a:moveTo>
                  <a:pt x="933235" y="896404"/>
                </a:moveTo>
                <a:lnTo>
                  <a:pt x="875629" y="892489"/>
                </a:lnTo>
                <a:lnTo>
                  <a:pt x="821997" y="881263"/>
                </a:lnTo>
                <a:lnTo>
                  <a:pt x="773498" y="863504"/>
                </a:lnTo>
                <a:lnTo>
                  <a:pt x="731291" y="839992"/>
                </a:lnTo>
                <a:lnTo>
                  <a:pt x="696532" y="811504"/>
                </a:lnTo>
                <a:lnTo>
                  <a:pt x="1168648" y="811504"/>
                </a:lnTo>
                <a:lnTo>
                  <a:pt x="1124093" y="847088"/>
                </a:lnTo>
                <a:lnTo>
                  <a:pt x="1083294" y="867726"/>
                </a:lnTo>
                <a:lnTo>
                  <a:pt x="1037263" y="883241"/>
                </a:lnTo>
                <a:lnTo>
                  <a:pt x="986933" y="893009"/>
                </a:lnTo>
                <a:lnTo>
                  <a:pt x="933235" y="896404"/>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object 15"/>
          <p:cNvSpPr/>
          <p:nvPr/>
        </p:nvSpPr>
        <p:spPr>
          <a:xfrm>
            <a:off x="8457920" y="2064296"/>
            <a:ext cx="49530" cy="50165"/>
          </a:xfrm>
          <a:custGeom>
            <a:rect l="l" t="t" r="r" b="b"/>
            <a:pathLst>
              <a:path w="49529" h="50164">
                <a:moveTo>
                  <a:pt x="24892" y="49783"/>
                </a:moveTo>
                <a:lnTo>
                  <a:pt x="15205" y="47828"/>
                </a:lnTo>
                <a:lnTo>
                  <a:pt x="7292" y="42495"/>
                </a:lnTo>
                <a:lnTo>
                  <a:pt x="1956" y="34583"/>
                </a:lnTo>
                <a:lnTo>
                  <a:pt x="0" y="24891"/>
                </a:lnTo>
                <a:lnTo>
                  <a:pt x="1956" y="15205"/>
                </a:lnTo>
                <a:lnTo>
                  <a:pt x="7292" y="7292"/>
                </a:lnTo>
                <a:lnTo>
                  <a:pt x="15205" y="1956"/>
                </a:lnTo>
                <a:lnTo>
                  <a:pt x="24892" y="0"/>
                </a:lnTo>
                <a:lnTo>
                  <a:pt x="34572" y="1960"/>
                </a:lnTo>
                <a:lnTo>
                  <a:pt x="42403" y="7319"/>
                </a:lnTo>
                <a:lnTo>
                  <a:pt x="47518" y="15296"/>
                </a:lnTo>
                <a:lnTo>
                  <a:pt x="49047" y="25107"/>
                </a:lnTo>
                <a:lnTo>
                  <a:pt x="47518" y="34674"/>
                </a:lnTo>
                <a:lnTo>
                  <a:pt x="42403" y="42522"/>
                </a:lnTo>
                <a:lnTo>
                  <a:pt x="34572" y="47832"/>
                </a:lnTo>
                <a:lnTo>
                  <a:pt x="24892" y="49783"/>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object 16"/>
          <p:cNvSpPr/>
          <p:nvPr/>
        </p:nvSpPr>
        <p:spPr>
          <a:xfrm>
            <a:off x="8718118" y="1980171"/>
            <a:ext cx="99745" cy="99568"/>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object 17"/>
          <p:cNvSpPr/>
          <p:nvPr/>
        </p:nvSpPr>
        <p:spPr>
          <a:xfrm>
            <a:off x="9027032" y="1885924"/>
            <a:ext cx="148971" cy="149352"/>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txBox="1"/>
          <p:nvPr/>
        </p:nvSpPr>
        <p:spPr>
          <a:xfrm>
            <a:off x="9614332" y="1362252"/>
            <a:ext cx="1092835" cy="65913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ct val="100000"/>
              </a:lnSpc>
              <a:spcBef>
                <a:spcPts val="105"/>
              </a:spcBef>
            </a:pPr>
            <a:r>
              <a:rPr sz="1400">
                <a:solidFill>
                  <a:srgbClr val="FFFFFF"/>
                </a:solidFill>
                <a:latin typeface="仿宋" panose="02010609060101010101" charset="-122"/>
                <a:ea typeface="微软雅黑" panose="020b0503020204020204" charset="-122"/>
                <a:cs typeface="微软雅黑" panose="020b0503020204020204" charset="-122"/>
              </a:rPr>
              <a:t>这么多特性， 到底先做</a:t>
            </a:r>
            <a:r>
              <a:rPr sz="1400" spc="5">
                <a:solidFill>
                  <a:srgbClr val="FFFFFF"/>
                </a:solidFill>
                <a:latin typeface="仿宋" panose="02010609060101010101" charset="-122"/>
                <a:ea typeface="微软雅黑" panose="020b0503020204020204" charset="-122"/>
                <a:cs typeface="微软雅黑" panose="020b0503020204020204" charset="-122"/>
              </a:rPr>
              <a:t>哪 </a:t>
            </a:r>
            <a:r>
              <a:rPr sz="1400">
                <a:solidFill>
                  <a:srgbClr val="FFFFFF"/>
                </a:solidFill>
                <a:latin typeface="仿宋" panose="02010609060101010101" charset="-122"/>
                <a:ea typeface="微软雅黑" panose="020b0503020204020204" charset="-122"/>
                <a:cs typeface="微软雅黑" panose="020b0503020204020204" charset="-122"/>
              </a:rPr>
              <a:t>个呢</a:t>
            </a:r>
            <a:r>
              <a:rPr sz="1400" spc="5">
                <a:solidFill>
                  <a:srgbClr val="FFFFFF"/>
                </a:solidFill>
                <a:latin typeface="仿宋" panose="02010609060101010101" charset="-122"/>
                <a:ea typeface="微软雅黑" panose="020b0503020204020204" charset="-122"/>
                <a:cs typeface="微软雅黑" panose="020b0503020204020204" charset="-122"/>
              </a:rPr>
              <a:t>？</a:t>
            </a:r>
            <a:endParaRPr sz="1400">
              <a:latin typeface="仿宋" panose="02010609060101010101" charset="-122"/>
              <a:ea typeface="微软雅黑" panose="020b0503020204020204" charset="-122"/>
              <a:cs typeface="微软雅黑" panose="020b0503020204020204" charset="-122"/>
            </a:endParaRPr>
          </a:p>
        </p:txBody>
      </p:sp>
      <p:sp>
        <p:nvSpPr>
          <p:cNvPr id="19" name="object 19"/>
          <p:cNvSpPr/>
          <p:nvPr/>
        </p:nvSpPr>
        <p:spPr>
          <a:xfrm>
            <a:off x="7342631" y="1780032"/>
            <a:ext cx="606552" cy="1828800"/>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object 20"/>
          <p:cNvSpPr txBox="1"/>
          <p:nvPr/>
        </p:nvSpPr>
        <p:spPr>
          <a:xfrm>
            <a:off x="4721530" y="1631898"/>
            <a:ext cx="239395"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C0504D"/>
                </a:solidFill>
                <a:latin typeface="仿宋" panose="02010609060101010101" charset="-122"/>
                <a:ea typeface="微软雅黑" panose="020b0503020204020204" charset="-122"/>
                <a:cs typeface="微软雅黑" panose="020b0503020204020204" charset="-122"/>
              </a:rPr>
              <a:t>√</a:t>
            </a:r>
            <a:endParaRPr sz="2400">
              <a:solidFill>
                <a:srgbClr val="C0504D"/>
              </a:solidFill>
              <a:latin typeface="仿宋" panose="02010609060101010101" charset="-122"/>
              <a:ea typeface="微软雅黑" panose="020b0503020204020204" charset="-122"/>
              <a:cs typeface="微软雅黑" panose="020b0503020204020204" charset="-122"/>
            </a:endParaRPr>
          </a:p>
        </p:txBody>
      </p:sp>
      <p:sp>
        <p:nvSpPr>
          <p:cNvPr id="21" name="object 21"/>
          <p:cNvSpPr txBox="1"/>
          <p:nvPr/>
        </p:nvSpPr>
        <p:spPr>
          <a:xfrm>
            <a:off x="2137346" y="1870989"/>
            <a:ext cx="848360" cy="531495"/>
          </a:xfrm>
          <a:prstGeom prst="rect">
            <a:avLst/>
          </a:prstGeom>
        </p:spPr>
        <p:txBody>
          <a:bodyPr vert="horz" wrap="square" lIns="0" tIns="64769"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86000"/>
              </a:lnSpc>
              <a:spcBef>
                <a:spcPts val="510"/>
              </a:spcBef>
            </a:pPr>
            <a:r>
              <a:rPr sz="1200">
                <a:latin typeface="仿宋" panose="02010609060101010101" charset="-122"/>
                <a:ea typeface="微软雅黑" panose="020b0503020204020204" charset="-122"/>
                <a:cs typeface="微软雅黑" panose="020b0503020204020204" charset="-122"/>
              </a:rPr>
              <a:t>语音基</a:t>
            </a:r>
            <a:r>
              <a:rPr sz="1200" spc="-10">
                <a:latin typeface="仿宋" panose="02010609060101010101" charset="-122"/>
                <a:ea typeface="微软雅黑" panose="020b0503020204020204" charset="-122"/>
                <a:cs typeface="微软雅黑" panose="020b0503020204020204" charset="-122"/>
              </a:rPr>
              <a:t>本</a:t>
            </a:r>
            <a:r>
              <a:rPr sz="3600" baseline="1000">
                <a:solidFill>
                  <a:srgbClr val="C0504D"/>
                </a:solidFill>
                <a:latin typeface="仿宋" panose="02010609060101010101" charset="-122"/>
                <a:ea typeface="微软雅黑" panose="020b0503020204020204" charset="-122"/>
                <a:cs typeface="微软雅黑" panose="020b0503020204020204" charset="-122"/>
              </a:rPr>
              <a:t>√ </a:t>
            </a:r>
            <a:r>
              <a:rPr sz="1200">
                <a:latin typeface="仿宋" panose="02010609060101010101" charset="-122"/>
                <a:ea typeface="微软雅黑" panose="020b0503020204020204" charset="-122"/>
                <a:cs typeface="微软雅黑" panose="020b0503020204020204" charset="-122"/>
              </a:rPr>
              <a:t>业务</a:t>
            </a:r>
            <a:endParaRPr sz="1200">
              <a:latin typeface="仿宋" panose="02010609060101010101" charset="-122"/>
              <a:ea typeface="微软雅黑" panose="020b0503020204020204" charset="-122"/>
              <a:cs typeface="微软雅黑" panose="020b0503020204020204" charset="-122"/>
            </a:endParaRPr>
          </a:p>
        </p:txBody>
      </p:sp>
      <p:sp>
        <p:nvSpPr>
          <p:cNvPr id="22" name="object 22"/>
          <p:cNvSpPr txBox="1"/>
          <p:nvPr/>
        </p:nvSpPr>
        <p:spPr>
          <a:xfrm>
            <a:off x="2357158" y="2887395"/>
            <a:ext cx="875030" cy="55689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8100">
              <a:lnSpc>
                <a:spcPct val="100000"/>
              </a:lnSpc>
              <a:spcBef>
                <a:spcPts val="100"/>
              </a:spcBef>
            </a:pPr>
            <a:r>
              <a:rPr sz="1200">
                <a:latin typeface="仿宋" panose="02010609060101010101" charset="-122"/>
                <a:ea typeface="微软雅黑" panose="020b0503020204020204" charset="-122"/>
                <a:cs typeface="微软雅黑" panose="020b0503020204020204" charset="-122"/>
              </a:rPr>
              <a:t>三方通</a:t>
            </a:r>
            <a:r>
              <a:rPr sz="1200" spc="-200">
                <a:latin typeface="仿宋" panose="02010609060101010101" charset="-122"/>
                <a:ea typeface="微软雅黑" panose="020b0503020204020204" charset="-122"/>
                <a:cs typeface="微软雅黑" panose="020b0503020204020204" charset="-122"/>
              </a:rPr>
              <a:t>话</a:t>
            </a:r>
            <a:r>
              <a:rPr sz="3600" baseline="-29000">
                <a:solidFill>
                  <a:srgbClr val="C0504D"/>
                </a:solidFill>
                <a:latin typeface="仿宋" panose="02010609060101010101" charset="-122"/>
                <a:ea typeface="微软雅黑" panose="020b0503020204020204" charset="-122"/>
                <a:cs typeface="微软雅黑" panose="020b0503020204020204" charset="-122"/>
              </a:rPr>
              <a:t>√</a:t>
            </a:r>
            <a:endParaRPr sz="3600" baseline="-29000">
              <a:latin typeface="仿宋" panose="02010609060101010101" charset="-122"/>
              <a:ea typeface="微软雅黑" panose="020b0503020204020204" charset="-122"/>
              <a:cs typeface="微软雅黑" panose="020b0503020204020204" charset="-122"/>
            </a:endParaRPr>
          </a:p>
        </p:txBody>
      </p:sp>
      <p:sp>
        <p:nvSpPr>
          <p:cNvPr id="23" name="object 23"/>
          <p:cNvSpPr txBox="1"/>
          <p:nvPr/>
        </p:nvSpPr>
        <p:spPr>
          <a:xfrm>
            <a:off x="5163515" y="3275101"/>
            <a:ext cx="239395"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C0504D"/>
                </a:solidFill>
                <a:latin typeface="仿宋" panose="02010609060101010101" charset="-122"/>
                <a:ea typeface="微软雅黑" panose="020b0503020204020204" charset="-122"/>
                <a:cs typeface="微软雅黑" panose="020b0503020204020204" charset="-122"/>
              </a:rPr>
              <a:t>√</a:t>
            </a:r>
            <a:endParaRPr sz="2400">
              <a:solidFill>
                <a:srgbClr val="C0504D"/>
              </a:solidFill>
              <a:latin typeface="仿宋" panose="02010609060101010101" charset="-122"/>
              <a:ea typeface="微软雅黑" panose="020b0503020204020204" charset="-122"/>
              <a:cs typeface="微软雅黑" panose="020b0503020204020204" charset="-122"/>
            </a:endParaRPr>
          </a:p>
        </p:txBody>
      </p:sp>
      <p:sp>
        <p:nvSpPr>
          <p:cNvPr id="24" name="object 24"/>
          <p:cNvSpPr txBox="1"/>
          <p:nvPr/>
        </p:nvSpPr>
        <p:spPr>
          <a:xfrm>
            <a:off x="4738928" y="2446096"/>
            <a:ext cx="239395"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C0504D"/>
                </a:solidFill>
                <a:latin typeface="仿宋" panose="02010609060101010101" charset="-122"/>
                <a:ea typeface="微软雅黑" panose="020b0503020204020204" charset="-122"/>
                <a:cs typeface="微软雅黑" panose="020b0503020204020204" charset="-122"/>
              </a:rPr>
              <a:t>√</a:t>
            </a:r>
            <a:endParaRPr sz="2400">
              <a:solidFill>
                <a:srgbClr val="C0504D"/>
              </a:solidFill>
              <a:latin typeface="仿宋" panose="02010609060101010101" charset="-122"/>
              <a:ea typeface="微软雅黑" panose="020b0503020204020204" charset="-122"/>
              <a:cs typeface="微软雅黑" panose="020b0503020204020204" charset="-122"/>
            </a:endParaRPr>
          </a:p>
        </p:txBody>
      </p:sp>
      <p:sp>
        <p:nvSpPr>
          <p:cNvPr id="25" name="object 25"/>
          <p:cNvSpPr txBox="1"/>
          <p:nvPr/>
        </p:nvSpPr>
        <p:spPr>
          <a:xfrm>
            <a:off x="6471640" y="1977834"/>
            <a:ext cx="239395"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solidFill>
                  <a:srgbClr val="C0504D"/>
                </a:solidFill>
                <a:latin typeface="仿宋" panose="02010609060101010101" charset="-122"/>
                <a:ea typeface="微软雅黑" panose="020b0503020204020204" charset="-122"/>
                <a:cs typeface="微软雅黑" panose="020b0503020204020204" charset="-122"/>
              </a:rPr>
              <a:t>√</a:t>
            </a:r>
            <a:endParaRPr sz="2400">
              <a:solidFill>
                <a:srgbClr val="C0504D"/>
              </a:solidFill>
              <a:latin typeface="仿宋" panose="02010609060101010101" charset="-122"/>
              <a:ea typeface="微软雅黑" panose="020b0503020204020204" charset="-122"/>
              <a:cs typeface="微软雅黑" panose="020b0503020204020204" charset="-122"/>
            </a:endParaRPr>
          </a:p>
        </p:txBody>
      </p:sp>
      <p:sp>
        <p:nvSpPr>
          <p:cNvPr id="26" name="object 26"/>
          <p:cNvSpPr/>
          <p:nvPr/>
        </p:nvSpPr>
        <p:spPr>
          <a:xfrm>
            <a:off x="4010164" y="6631888"/>
            <a:ext cx="3799204" cy="76200"/>
          </a:xfrm>
          <a:custGeom>
            <a:rect l="l" t="t" r="r" b="b"/>
            <a:pathLst>
              <a:path w="3799204" h="76200">
                <a:moveTo>
                  <a:pt x="3722408" y="76200"/>
                </a:moveTo>
                <a:lnTo>
                  <a:pt x="3722408" y="0"/>
                </a:lnTo>
                <a:lnTo>
                  <a:pt x="3789083" y="33337"/>
                </a:lnTo>
                <a:lnTo>
                  <a:pt x="3741458" y="33337"/>
                </a:lnTo>
                <a:lnTo>
                  <a:pt x="3741458" y="42862"/>
                </a:lnTo>
                <a:lnTo>
                  <a:pt x="3789083" y="42862"/>
                </a:lnTo>
                <a:lnTo>
                  <a:pt x="3722408" y="76200"/>
                </a:lnTo>
                <a:close/>
              </a:path>
              <a:path w="3799204" h="76200">
                <a:moveTo>
                  <a:pt x="3722408" y="42862"/>
                </a:moveTo>
                <a:lnTo>
                  <a:pt x="0" y="42862"/>
                </a:lnTo>
                <a:lnTo>
                  <a:pt x="0" y="33337"/>
                </a:lnTo>
                <a:lnTo>
                  <a:pt x="3722408" y="33337"/>
                </a:lnTo>
                <a:lnTo>
                  <a:pt x="3722408" y="42862"/>
                </a:lnTo>
                <a:close/>
              </a:path>
              <a:path w="3799204" h="76200">
                <a:moveTo>
                  <a:pt x="3789083" y="42862"/>
                </a:moveTo>
                <a:lnTo>
                  <a:pt x="3741458" y="42862"/>
                </a:lnTo>
                <a:lnTo>
                  <a:pt x="3741458" y="33337"/>
                </a:lnTo>
                <a:lnTo>
                  <a:pt x="3789083" y="33337"/>
                </a:lnTo>
                <a:lnTo>
                  <a:pt x="3798608" y="38100"/>
                </a:lnTo>
                <a:lnTo>
                  <a:pt x="3789083" y="4286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object 27"/>
          <p:cNvSpPr/>
          <p:nvPr/>
        </p:nvSpPr>
        <p:spPr>
          <a:xfrm>
            <a:off x="3972064" y="4265803"/>
            <a:ext cx="76200" cy="2404745"/>
          </a:xfrm>
          <a:custGeom>
            <a:rect l="l" t="t" r="r" b="b"/>
            <a:pathLst>
              <a:path w="76200" h="2404745">
                <a:moveTo>
                  <a:pt x="33337" y="76200"/>
                </a:moveTo>
                <a:lnTo>
                  <a:pt x="0" y="76200"/>
                </a:lnTo>
                <a:lnTo>
                  <a:pt x="38100" y="0"/>
                </a:lnTo>
                <a:lnTo>
                  <a:pt x="66675" y="57150"/>
                </a:lnTo>
                <a:lnTo>
                  <a:pt x="33337" y="57150"/>
                </a:lnTo>
                <a:lnTo>
                  <a:pt x="33337" y="76200"/>
                </a:lnTo>
                <a:close/>
              </a:path>
              <a:path w="76200" h="2404745">
                <a:moveTo>
                  <a:pt x="42862" y="2404186"/>
                </a:moveTo>
                <a:lnTo>
                  <a:pt x="33337" y="2404186"/>
                </a:lnTo>
                <a:lnTo>
                  <a:pt x="33337" y="57150"/>
                </a:lnTo>
                <a:lnTo>
                  <a:pt x="42862" y="57150"/>
                </a:lnTo>
                <a:lnTo>
                  <a:pt x="42862" y="2404186"/>
                </a:lnTo>
                <a:close/>
              </a:path>
              <a:path w="76200" h="2404745">
                <a:moveTo>
                  <a:pt x="76200" y="76200"/>
                </a:moveTo>
                <a:lnTo>
                  <a:pt x="42862" y="76200"/>
                </a:lnTo>
                <a:lnTo>
                  <a:pt x="42862" y="57150"/>
                </a:lnTo>
                <a:lnTo>
                  <a:pt x="66675" y="57150"/>
                </a:lnTo>
                <a:lnTo>
                  <a:pt x="76200" y="7620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object 28"/>
          <p:cNvSpPr/>
          <p:nvPr/>
        </p:nvSpPr>
        <p:spPr>
          <a:xfrm>
            <a:off x="4397727" y="6056160"/>
            <a:ext cx="722302" cy="337425"/>
          </a:xfrm>
          <a:prstGeom prst="rect">
            <a:avLst/>
          </a:prstGeom>
          <a:blipFill>
            <a:blip r:embed="rId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object 29"/>
          <p:cNvSpPr txBox="1"/>
          <p:nvPr/>
        </p:nvSpPr>
        <p:spPr>
          <a:xfrm>
            <a:off x="4549635" y="6094145"/>
            <a:ext cx="419734" cy="19685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latin typeface="仿宋" panose="02010609060101010101" charset="-122"/>
                <a:ea typeface="微软雅黑" panose="020b0503020204020204" charset="-122"/>
                <a:cs typeface="微软雅黑" panose="020b0503020204020204" charset="-122"/>
              </a:rPr>
              <a:t>版本1</a:t>
            </a:r>
            <a:endParaRPr sz="1200">
              <a:latin typeface="仿宋" panose="02010609060101010101" charset="-122"/>
              <a:ea typeface="微软雅黑" panose="020b0503020204020204" charset="-122"/>
              <a:cs typeface="微软雅黑" panose="020b0503020204020204" charset="-122"/>
            </a:endParaRPr>
          </a:p>
        </p:txBody>
      </p:sp>
      <p:sp>
        <p:nvSpPr>
          <p:cNvPr id="30" name="object 30"/>
          <p:cNvSpPr/>
          <p:nvPr/>
        </p:nvSpPr>
        <p:spPr>
          <a:xfrm>
            <a:off x="5354139" y="5509971"/>
            <a:ext cx="722302" cy="333259"/>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object 31"/>
          <p:cNvSpPr txBox="1"/>
          <p:nvPr/>
        </p:nvSpPr>
        <p:spPr>
          <a:xfrm>
            <a:off x="5506059" y="5547944"/>
            <a:ext cx="419734" cy="19685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latin typeface="仿宋" panose="02010609060101010101" charset="-122"/>
                <a:ea typeface="微软雅黑" panose="020b0503020204020204" charset="-122"/>
                <a:cs typeface="微软雅黑" panose="020b0503020204020204" charset="-122"/>
              </a:rPr>
              <a:t>版本2</a:t>
            </a:r>
            <a:endParaRPr sz="1200">
              <a:latin typeface="仿宋" panose="02010609060101010101" charset="-122"/>
              <a:ea typeface="微软雅黑" panose="020b0503020204020204" charset="-122"/>
              <a:cs typeface="微软雅黑" panose="020b0503020204020204" charset="-122"/>
            </a:endParaRPr>
          </a:p>
        </p:txBody>
      </p:sp>
      <p:sp>
        <p:nvSpPr>
          <p:cNvPr id="32" name="object 32"/>
          <p:cNvSpPr/>
          <p:nvPr/>
        </p:nvSpPr>
        <p:spPr>
          <a:xfrm>
            <a:off x="6449339" y="5044262"/>
            <a:ext cx="726477" cy="333259"/>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object 33"/>
          <p:cNvSpPr txBox="1"/>
          <p:nvPr/>
        </p:nvSpPr>
        <p:spPr>
          <a:xfrm>
            <a:off x="6605434" y="5082247"/>
            <a:ext cx="419734" cy="19685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latin typeface="仿宋" panose="02010609060101010101" charset="-122"/>
                <a:ea typeface="微软雅黑" panose="020b0503020204020204" charset="-122"/>
                <a:cs typeface="微软雅黑" panose="020b0503020204020204" charset="-122"/>
              </a:rPr>
              <a:t>版本3</a:t>
            </a:r>
            <a:endParaRPr sz="1200">
              <a:latin typeface="仿宋" panose="02010609060101010101" charset="-122"/>
              <a:ea typeface="微软雅黑" panose="020b0503020204020204" charset="-122"/>
              <a:cs typeface="微软雅黑" panose="020b0503020204020204" charset="-122"/>
            </a:endParaRPr>
          </a:p>
        </p:txBody>
      </p:sp>
      <p:sp>
        <p:nvSpPr>
          <p:cNvPr id="34" name="object 34"/>
          <p:cNvSpPr/>
          <p:nvPr/>
        </p:nvSpPr>
        <p:spPr>
          <a:xfrm>
            <a:off x="4752022" y="5618492"/>
            <a:ext cx="630555" cy="446405"/>
          </a:xfrm>
          <a:custGeom>
            <a:rect l="l" t="t" r="r" b="b"/>
            <a:pathLst>
              <a:path w="630554" h="446404">
                <a:moveTo>
                  <a:pt x="554012" y="76200"/>
                </a:moveTo>
                <a:lnTo>
                  <a:pt x="554012" y="0"/>
                </a:lnTo>
                <a:lnTo>
                  <a:pt x="620687" y="33337"/>
                </a:lnTo>
                <a:lnTo>
                  <a:pt x="573062" y="33337"/>
                </a:lnTo>
                <a:lnTo>
                  <a:pt x="573062" y="42862"/>
                </a:lnTo>
                <a:lnTo>
                  <a:pt x="620687" y="42862"/>
                </a:lnTo>
                <a:lnTo>
                  <a:pt x="554012" y="76200"/>
                </a:lnTo>
                <a:close/>
              </a:path>
              <a:path w="630554" h="446404">
                <a:moveTo>
                  <a:pt x="9525" y="445808"/>
                </a:moveTo>
                <a:lnTo>
                  <a:pt x="0" y="445808"/>
                </a:lnTo>
                <a:lnTo>
                  <a:pt x="0" y="38100"/>
                </a:lnTo>
                <a:lnTo>
                  <a:pt x="4762" y="33337"/>
                </a:lnTo>
                <a:lnTo>
                  <a:pt x="554012" y="33337"/>
                </a:lnTo>
                <a:lnTo>
                  <a:pt x="554012" y="38100"/>
                </a:lnTo>
                <a:lnTo>
                  <a:pt x="9525" y="38100"/>
                </a:lnTo>
                <a:lnTo>
                  <a:pt x="4762" y="42862"/>
                </a:lnTo>
                <a:lnTo>
                  <a:pt x="9525" y="42862"/>
                </a:lnTo>
                <a:lnTo>
                  <a:pt x="9525" y="445808"/>
                </a:lnTo>
                <a:close/>
              </a:path>
              <a:path w="630554" h="446404">
                <a:moveTo>
                  <a:pt x="620687" y="42862"/>
                </a:moveTo>
                <a:lnTo>
                  <a:pt x="573062" y="42862"/>
                </a:lnTo>
                <a:lnTo>
                  <a:pt x="573062" y="33337"/>
                </a:lnTo>
                <a:lnTo>
                  <a:pt x="620687" y="33337"/>
                </a:lnTo>
                <a:lnTo>
                  <a:pt x="630212" y="38100"/>
                </a:lnTo>
                <a:lnTo>
                  <a:pt x="620687" y="42862"/>
                </a:lnTo>
                <a:close/>
              </a:path>
              <a:path w="630554" h="446404">
                <a:moveTo>
                  <a:pt x="9525" y="42862"/>
                </a:moveTo>
                <a:lnTo>
                  <a:pt x="4762" y="42862"/>
                </a:lnTo>
                <a:lnTo>
                  <a:pt x="9525" y="38100"/>
                </a:lnTo>
                <a:lnTo>
                  <a:pt x="9525" y="42862"/>
                </a:lnTo>
                <a:close/>
              </a:path>
              <a:path w="630554" h="446404">
                <a:moveTo>
                  <a:pt x="554012" y="42862"/>
                </a:moveTo>
                <a:lnTo>
                  <a:pt x="9525" y="42862"/>
                </a:lnTo>
                <a:lnTo>
                  <a:pt x="9525" y="38100"/>
                </a:lnTo>
                <a:lnTo>
                  <a:pt x="554012" y="38100"/>
                </a:lnTo>
                <a:lnTo>
                  <a:pt x="554012" y="42862"/>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object 35"/>
          <p:cNvSpPr/>
          <p:nvPr/>
        </p:nvSpPr>
        <p:spPr>
          <a:xfrm>
            <a:off x="5708446" y="5152796"/>
            <a:ext cx="773430" cy="365760"/>
          </a:xfrm>
          <a:custGeom>
            <a:rect l="l" t="t" r="r" b="b"/>
            <a:pathLst>
              <a:path w="773429" h="365760">
                <a:moveTo>
                  <a:pt x="696963" y="76200"/>
                </a:moveTo>
                <a:lnTo>
                  <a:pt x="696963" y="0"/>
                </a:lnTo>
                <a:lnTo>
                  <a:pt x="763638" y="33337"/>
                </a:lnTo>
                <a:lnTo>
                  <a:pt x="716013" y="33337"/>
                </a:lnTo>
                <a:lnTo>
                  <a:pt x="716013" y="42862"/>
                </a:lnTo>
                <a:lnTo>
                  <a:pt x="763638" y="42862"/>
                </a:lnTo>
                <a:lnTo>
                  <a:pt x="696963" y="76200"/>
                </a:lnTo>
                <a:close/>
              </a:path>
              <a:path w="773429" h="365760">
                <a:moveTo>
                  <a:pt x="9525" y="365302"/>
                </a:moveTo>
                <a:lnTo>
                  <a:pt x="0" y="365302"/>
                </a:lnTo>
                <a:lnTo>
                  <a:pt x="0" y="38100"/>
                </a:lnTo>
                <a:lnTo>
                  <a:pt x="4762" y="33337"/>
                </a:lnTo>
                <a:lnTo>
                  <a:pt x="696963" y="33337"/>
                </a:lnTo>
                <a:lnTo>
                  <a:pt x="696963" y="38100"/>
                </a:lnTo>
                <a:lnTo>
                  <a:pt x="9525" y="38100"/>
                </a:lnTo>
                <a:lnTo>
                  <a:pt x="4762" y="42862"/>
                </a:lnTo>
                <a:lnTo>
                  <a:pt x="9525" y="42862"/>
                </a:lnTo>
                <a:lnTo>
                  <a:pt x="9525" y="365302"/>
                </a:lnTo>
                <a:close/>
              </a:path>
              <a:path w="773429" h="365760">
                <a:moveTo>
                  <a:pt x="763638" y="42862"/>
                </a:moveTo>
                <a:lnTo>
                  <a:pt x="716013" y="42862"/>
                </a:lnTo>
                <a:lnTo>
                  <a:pt x="716013" y="33337"/>
                </a:lnTo>
                <a:lnTo>
                  <a:pt x="763638" y="33337"/>
                </a:lnTo>
                <a:lnTo>
                  <a:pt x="773163" y="38100"/>
                </a:lnTo>
                <a:lnTo>
                  <a:pt x="763638" y="42862"/>
                </a:lnTo>
                <a:close/>
              </a:path>
              <a:path w="773429" h="365760">
                <a:moveTo>
                  <a:pt x="9525" y="42862"/>
                </a:moveTo>
                <a:lnTo>
                  <a:pt x="4762" y="42862"/>
                </a:lnTo>
                <a:lnTo>
                  <a:pt x="9525" y="38100"/>
                </a:lnTo>
                <a:lnTo>
                  <a:pt x="9525" y="42862"/>
                </a:lnTo>
                <a:close/>
              </a:path>
              <a:path w="773429" h="365760">
                <a:moveTo>
                  <a:pt x="696963" y="42862"/>
                </a:moveTo>
                <a:lnTo>
                  <a:pt x="9525" y="42862"/>
                </a:lnTo>
                <a:lnTo>
                  <a:pt x="9525" y="38100"/>
                </a:lnTo>
                <a:lnTo>
                  <a:pt x="696963" y="38100"/>
                </a:lnTo>
                <a:lnTo>
                  <a:pt x="696963" y="42862"/>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object 36"/>
          <p:cNvSpPr/>
          <p:nvPr/>
        </p:nvSpPr>
        <p:spPr>
          <a:xfrm>
            <a:off x="6807822" y="4677765"/>
            <a:ext cx="798830" cy="374650"/>
          </a:xfrm>
          <a:custGeom>
            <a:rect l="l" t="t" r="r" b="b"/>
            <a:pathLst>
              <a:path w="798829" h="374650">
                <a:moveTo>
                  <a:pt x="722376" y="76200"/>
                </a:moveTo>
                <a:lnTo>
                  <a:pt x="722376" y="0"/>
                </a:lnTo>
                <a:lnTo>
                  <a:pt x="789051" y="33337"/>
                </a:lnTo>
                <a:lnTo>
                  <a:pt x="741426" y="33337"/>
                </a:lnTo>
                <a:lnTo>
                  <a:pt x="741426" y="42862"/>
                </a:lnTo>
                <a:lnTo>
                  <a:pt x="789051" y="42862"/>
                </a:lnTo>
                <a:lnTo>
                  <a:pt x="722376" y="76200"/>
                </a:lnTo>
                <a:close/>
              </a:path>
              <a:path w="798829" h="374650">
                <a:moveTo>
                  <a:pt x="9525" y="374637"/>
                </a:moveTo>
                <a:lnTo>
                  <a:pt x="0" y="374637"/>
                </a:lnTo>
                <a:lnTo>
                  <a:pt x="0" y="38100"/>
                </a:lnTo>
                <a:lnTo>
                  <a:pt x="4763" y="33337"/>
                </a:lnTo>
                <a:lnTo>
                  <a:pt x="722376" y="33337"/>
                </a:lnTo>
                <a:lnTo>
                  <a:pt x="722376" y="38100"/>
                </a:lnTo>
                <a:lnTo>
                  <a:pt x="9525" y="38100"/>
                </a:lnTo>
                <a:lnTo>
                  <a:pt x="4763" y="42862"/>
                </a:lnTo>
                <a:lnTo>
                  <a:pt x="9525" y="42862"/>
                </a:lnTo>
                <a:lnTo>
                  <a:pt x="9525" y="374637"/>
                </a:lnTo>
                <a:close/>
              </a:path>
              <a:path w="798829" h="374650">
                <a:moveTo>
                  <a:pt x="789051" y="42862"/>
                </a:moveTo>
                <a:lnTo>
                  <a:pt x="741426" y="42862"/>
                </a:lnTo>
                <a:lnTo>
                  <a:pt x="741426" y="33337"/>
                </a:lnTo>
                <a:lnTo>
                  <a:pt x="789051" y="33337"/>
                </a:lnTo>
                <a:lnTo>
                  <a:pt x="798576" y="38100"/>
                </a:lnTo>
                <a:lnTo>
                  <a:pt x="789051" y="42862"/>
                </a:lnTo>
                <a:close/>
              </a:path>
              <a:path w="798829" h="374650">
                <a:moveTo>
                  <a:pt x="9525" y="42862"/>
                </a:moveTo>
                <a:lnTo>
                  <a:pt x="4763" y="42862"/>
                </a:lnTo>
                <a:lnTo>
                  <a:pt x="9525" y="38100"/>
                </a:lnTo>
                <a:lnTo>
                  <a:pt x="9525" y="42862"/>
                </a:lnTo>
                <a:close/>
              </a:path>
              <a:path w="798829" h="374650">
                <a:moveTo>
                  <a:pt x="722376" y="42862"/>
                </a:moveTo>
                <a:lnTo>
                  <a:pt x="9525" y="42862"/>
                </a:lnTo>
                <a:lnTo>
                  <a:pt x="9525" y="38100"/>
                </a:lnTo>
                <a:lnTo>
                  <a:pt x="722376" y="38100"/>
                </a:lnTo>
                <a:lnTo>
                  <a:pt x="722376" y="42862"/>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object 37"/>
          <p:cNvSpPr/>
          <p:nvPr/>
        </p:nvSpPr>
        <p:spPr>
          <a:xfrm>
            <a:off x="7557440" y="4548416"/>
            <a:ext cx="759879" cy="374916"/>
          </a:xfrm>
          <a:prstGeom prst="rect">
            <a:avLst/>
          </a:prstGeom>
          <a:blipFill>
            <a:blip r:embed="rId1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object 38"/>
          <p:cNvSpPr txBox="1"/>
          <p:nvPr/>
        </p:nvSpPr>
        <p:spPr>
          <a:xfrm>
            <a:off x="7911579" y="6561327"/>
            <a:ext cx="330200" cy="19685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a:latin typeface="仿宋" panose="02010609060101010101" charset="-122"/>
                <a:ea typeface="微软雅黑" panose="020b0503020204020204" charset="-122"/>
                <a:cs typeface="微软雅黑" panose="020b0503020204020204" charset="-122"/>
              </a:rPr>
              <a:t>时间</a:t>
            </a:r>
            <a:endParaRPr sz="1200">
              <a:latin typeface="仿宋" panose="02010609060101010101" charset="-122"/>
              <a:ea typeface="微软雅黑" panose="020b0503020204020204" charset="-122"/>
              <a:cs typeface="微软雅黑" panose="020b0503020204020204" charset="-122"/>
            </a:endParaRPr>
          </a:p>
        </p:txBody>
      </p:sp>
      <p:sp>
        <p:nvSpPr>
          <p:cNvPr id="39" name="object 39"/>
          <p:cNvSpPr txBox="1"/>
          <p:nvPr/>
        </p:nvSpPr>
        <p:spPr>
          <a:xfrm>
            <a:off x="1498155" y="3604996"/>
            <a:ext cx="9251315" cy="139382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8450" marR="5080" indent="-285750">
              <a:lnSpc>
                <a:spcPct val="100000"/>
              </a:lnSpc>
              <a:spcBef>
                <a:spcPts val="95"/>
              </a:spcBef>
              <a:tabLst>
                <a:tab pos="297815"/>
              </a:tabLst>
            </a:pPr>
            <a:r>
              <a:rPr sz="1600" spc="-5">
                <a:latin typeface="仿宋" panose="02010609060101010101" charset="-122"/>
                <a:ea typeface="微软雅黑" panose="020b0503020204020204" charset="-122"/>
                <a:cs typeface="微软雅黑" panose="020b0503020204020204" charset="-122"/>
              </a:rPr>
              <a:t>ￚ	</a:t>
            </a:r>
            <a:r>
              <a:rPr sz="1600">
                <a:latin typeface="仿宋" panose="02010609060101010101" charset="-122"/>
                <a:ea typeface="微软雅黑" panose="020b0503020204020204" charset="-122"/>
                <a:cs typeface="微软雅黑" panose="020b0503020204020204" charset="-122"/>
              </a:rPr>
              <a:t>因此通常根据不同的客户群将产品所需的功能划分几个部分分阶段开发：先推出第一个版本抢占</a:t>
            </a:r>
            <a:r>
              <a:rPr sz="1600" spc="-5">
                <a:latin typeface="仿宋" panose="02010609060101010101" charset="-122"/>
                <a:ea typeface="微软雅黑" panose="020b0503020204020204" charset="-122"/>
                <a:cs typeface="微软雅黑" panose="020b0503020204020204" charset="-122"/>
              </a:rPr>
              <a:t>市 </a:t>
            </a:r>
            <a:r>
              <a:rPr sz="1600">
                <a:latin typeface="仿宋" panose="02010609060101010101" charset="-122"/>
                <a:ea typeface="微软雅黑" panose="020b0503020204020204" charset="-122"/>
                <a:cs typeface="微软雅黑" panose="020b0503020204020204" charset="-122"/>
              </a:rPr>
              <a:t>场；再推出优化版本巩固市场；再推出新版本拓展市场。这就形成了产品的路标规划和版本的概念</a:t>
            </a:r>
            <a:r>
              <a:rPr sz="1600" spc="-5">
                <a:latin typeface="仿宋" panose="02010609060101010101" charset="-122"/>
                <a:ea typeface="微软雅黑" panose="020b0503020204020204" charset="-122"/>
                <a:cs typeface="微软雅黑" panose="020b0503020204020204" charset="-122"/>
              </a:rPr>
              <a:t>。</a:t>
            </a:r>
            <a:endParaRPr sz="1600">
              <a:latin typeface="仿宋" panose="02010609060101010101" charset="-122"/>
              <a:ea typeface="微软雅黑" panose="020b0503020204020204" charset="-122"/>
              <a:cs typeface="微软雅黑" panose="020b0503020204020204" charset="-122"/>
            </a:endParaRPr>
          </a:p>
          <a:p>
            <a:pPr marL="2687320" marR="6185535">
              <a:lnSpc>
                <a:spcPct val="100000"/>
              </a:lnSpc>
              <a:spcBef>
                <a:spcPts val="1525"/>
              </a:spcBef>
            </a:pPr>
            <a:r>
              <a:rPr sz="1200">
                <a:latin typeface="仿宋" panose="02010609060101010101" charset="-122"/>
                <a:ea typeface="微软雅黑" panose="020b0503020204020204" charset="-122"/>
                <a:cs typeface="微软雅黑" panose="020b0503020204020204" charset="-122"/>
              </a:rPr>
              <a:t>功能/ 市场</a:t>
            </a:r>
            <a:endParaRPr sz="1200">
              <a:latin typeface="仿宋" panose="02010609060101010101" charset="-122"/>
              <a:ea typeface="微软雅黑" panose="020b0503020204020204" charset="-122"/>
              <a:cs typeface="微软雅黑" panose="020b0503020204020204" charset="-122"/>
            </a:endParaRPr>
          </a:p>
          <a:p>
            <a:pPr marL="6244590">
              <a:lnSpc>
                <a:spcPts val="1090"/>
              </a:lnSpc>
            </a:pPr>
            <a:r>
              <a:rPr sz="1200">
                <a:latin typeface="仿宋" panose="02010609060101010101" charset="-122"/>
                <a:ea typeface="微软雅黑" panose="020b0503020204020204" charset="-122"/>
                <a:cs typeface="微软雅黑" panose="020b0503020204020204" charset="-122"/>
              </a:rPr>
              <a:t>。。。</a:t>
            </a:r>
            <a:endParaRPr sz="1200">
              <a:latin typeface="仿宋" panose="02010609060101010101" charset="-122"/>
              <a:ea typeface="微软雅黑" panose="020b0503020204020204" charset="-122"/>
              <a:cs typeface="微软雅黑" panose="020b0503020204020204" charset="-122"/>
            </a:endParaRPr>
          </a:p>
        </p:txBody>
      </p:sp>
      <p:sp>
        <p:nvSpPr>
          <p:cNvPr id="40" name="object 40"/>
          <p:cNvSpPr/>
          <p:nvPr/>
        </p:nvSpPr>
        <p:spPr>
          <a:xfrm>
            <a:off x="8860723" y="4478485"/>
            <a:ext cx="498898" cy="1739753"/>
          </a:xfrm>
          <a:prstGeom prst="rect">
            <a:avLst/>
          </a:prstGeom>
          <a:blipFill>
            <a:blip r:embed="rId1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object 41"/>
          <p:cNvSpPr txBox="1"/>
          <p:nvPr/>
        </p:nvSpPr>
        <p:spPr>
          <a:xfrm>
            <a:off x="8982874" y="4750155"/>
            <a:ext cx="254000" cy="112014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00000"/>
              </a:lnSpc>
              <a:spcBef>
                <a:spcPts val="100"/>
              </a:spcBef>
            </a:pPr>
            <a:r>
              <a:rPr sz="1800">
                <a:latin typeface="仿宋" panose="02010609060101010101" charset="-122"/>
                <a:ea typeface="微软雅黑" panose="020b0503020204020204" charset="-122"/>
                <a:cs typeface="微软雅黑" panose="020b0503020204020204" charset="-122"/>
              </a:rPr>
              <a:t>路 标 规 划</a:t>
            </a:r>
            <a:endParaRPr sz="1800">
              <a:latin typeface="仿宋" panose="02010609060101010101"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685789" y="6568275"/>
            <a:ext cx="353060" cy="16573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solidFill>
                  <a:srgbClr val="404040"/>
                </a:solidFill>
                <a:latin typeface="仿宋" panose="02010609060101010101" charset="-122"/>
                <a:ea typeface="微软雅黑" panose="020b0503020204020204" charset="-122"/>
                <a:cs typeface="微软雅黑" panose="020b0503020204020204" charset="-122"/>
              </a:rPr>
              <a:t>第</a:t>
            </a:r>
            <a:r>
              <a:rPr sz="1000" spc="-5">
                <a:solidFill>
                  <a:srgbClr val="404040"/>
                </a:solidFill>
                <a:latin typeface="仿宋" panose="02010609060101010101" charset="-122"/>
                <a:ea typeface="微软雅黑" panose="020b0503020204020204" charset="-122"/>
                <a:cs typeface="微软雅黑" panose="020b0503020204020204" charset="-122"/>
              </a:rPr>
              <a:t>9页</a:t>
            </a:r>
            <a:endParaRPr sz="1000">
              <a:latin typeface="仿宋" panose="02010609060101010101" charset="-122"/>
              <a:ea typeface="微软雅黑" panose="020b0503020204020204" charset="-122"/>
              <a:cs typeface="微软雅黑" panose="020b0503020204020204" charset="-122"/>
            </a:endParaRPr>
          </a:p>
        </p:txBody>
      </p:sp>
      <p:sp>
        <p:nvSpPr>
          <p:cNvPr id="3" name="object 3"/>
          <p:cNvSpPr/>
          <p:nvPr/>
        </p:nvSpPr>
        <p:spPr>
          <a:xfrm>
            <a:off x="10949940" y="132588"/>
            <a:ext cx="1248409"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object 5"/>
          <p:cNvSpPr txBox="1">
            <a:spLocks noGrp="1"/>
          </p:cNvSpPr>
          <p:nvPr>
            <p:ph type="title"/>
          </p:nvPr>
        </p:nvSpPr>
        <p:spPr>
          <a:xfrm>
            <a:off x="485127" y="226237"/>
            <a:ext cx="6873875"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关于产品版本的几个概念：</a:t>
            </a:r>
            <a:r>
              <a:rPr sz="2400">
                <a:solidFill>
                  <a:srgbClr val="404040"/>
                </a:solidFill>
                <a:latin typeface="仿宋" panose="02010609060101010101" charset="-122"/>
                <a:ea typeface="微软雅黑" panose="020b0503020204020204" charset="-122"/>
                <a:cs typeface="Times New Roman" panose="02020603050405020304"/>
              </a:rPr>
              <a:t>V</a:t>
            </a:r>
            <a:r>
              <a:rPr sz="2400">
                <a:solidFill>
                  <a:srgbClr val="404040"/>
                </a:solidFill>
                <a:latin typeface="仿宋" panose="02010609060101010101" charset="-122"/>
                <a:ea typeface="微软雅黑" panose="020b0503020204020204" charset="-122"/>
                <a:cs typeface="宋体" panose="02010600030101010101" pitchFamily="2" charset="-122"/>
              </a:rPr>
              <a:t>版本、</a:t>
            </a:r>
            <a:r>
              <a:rPr sz="2400">
                <a:solidFill>
                  <a:srgbClr val="404040"/>
                </a:solidFill>
                <a:latin typeface="仿宋" panose="02010609060101010101" charset="-122"/>
                <a:ea typeface="微软雅黑" panose="020b0503020204020204" charset="-122"/>
                <a:cs typeface="Times New Roman" panose="02020603050405020304"/>
              </a:rPr>
              <a:t>R</a:t>
            </a:r>
            <a:r>
              <a:rPr sz="2400">
                <a:solidFill>
                  <a:srgbClr val="404040"/>
                </a:solidFill>
                <a:latin typeface="仿宋" panose="02010609060101010101" charset="-122"/>
                <a:ea typeface="微软雅黑" panose="020b0503020204020204" charset="-122"/>
                <a:cs typeface="宋体" panose="02010600030101010101" pitchFamily="2" charset="-122"/>
              </a:rPr>
              <a:t>版本、</a:t>
            </a:r>
            <a:r>
              <a:rPr sz="2400" spc="-5">
                <a:solidFill>
                  <a:srgbClr val="404040"/>
                </a:solidFill>
                <a:latin typeface="仿宋" panose="02010609060101010101" charset="-122"/>
                <a:ea typeface="微软雅黑" panose="020b0503020204020204" charset="-122"/>
                <a:cs typeface="Times New Roman" panose="02020603050405020304"/>
              </a:rPr>
              <a:t>M</a:t>
            </a:r>
            <a:r>
              <a:rPr sz="2400">
                <a:solidFill>
                  <a:srgbClr val="404040"/>
                </a:solidFill>
                <a:latin typeface="仿宋" panose="02010609060101010101" charset="-122"/>
                <a:ea typeface="微软雅黑" panose="020b0503020204020204" charset="-122"/>
                <a:cs typeface="宋体" panose="02010600030101010101" pitchFamily="2" charset="-122"/>
              </a:rPr>
              <a:t>版</a:t>
            </a:r>
            <a:r>
              <a:rPr sz="2400" spc="-10">
                <a:solidFill>
                  <a:srgbClr val="404040"/>
                </a:solidFill>
                <a:latin typeface="仿宋" panose="02010609060101010101" charset="-122"/>
                <a:ea typeface="微软雅黑" panose="020b0503020204020204" charset="-122"/>
                <a:cs typeface="宋体" panose="02010600030101010101" pitchFamily="2" charset="-122"/>
              </a:rPr>
              <a:t>本</a:t>
            </a:r>
            <a:endParaRPr sz="2400">
              <a:latin typeface="仿宋" panose="02010609060101010101" charset="-122"/>
              <a:ea typeface="微软雅黑" panose="020b0503020204020204" charset="-122"/>
              <a:cs typeface="宋体" panose="02010600030101010101" pitchFamily="2" charset="-122"/>
            </a:endParaRPr>
          </a:p>
        </p:txBody>
      </p:sp>
      <p:sp>
        <p:nvSpPr>
          <p:cNvPr id="6" name="object 6"/>
          <p:cNvSpPr/>
          <p:nvPr/>
        </p:nvSpPr>
        <p:spPr>
          <a:xfrm>
            <a:off x="1386344" y="1190925"/>
            <a:ext cx="2584894" cy="638337"/>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txBox="1"/>
          <p:nvPr/>
        </p:nvSpPr>
        <p:spPr>
          <a:xfrm>
            <a:off x="1917941" y="1183601"/>
            <a:ext cx="1520825"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0"/>
              </a:spcBef>
            </a:pPr>
            <a:r>
              <a:rPr sz="1800">
                <a:solidFill>
                  <a:srgbClr val="FFFFFF"/>
                </a:solidFill>
                <a:latin typeface="仿宋" panose="02010609060101010101" charset="-122"/>
                <a:ea typeface="微软雅黑" panose="020b0503020204020204" charset="-122"/>
                <a:cs typeface="微软雅黑" panose="020b0503020204020204" charset="-122"/>
              </a:rPr>
              <a:t>产品大版本</a:t>
            </a:r>
            <a:endParaRPr sz="1800">
              <a:latin typeface="仿宋" panose="02010609060101010101" charset="-122"/>
              <a:ea typeface="微软雅黑" panose="020b0503020204020204" charset="-122"/>
              <a:cs typeface="微软雅黑" panose="020b0503020204020204" charset="-122"/>
            </a:endParaRPr>
          </a:p>
          <a:p>
            <a:pPr algn="ctr">
              <a:lnSpc>
                <a:spcPct val="100000"/>
              </a:lnSpc>
            </a:pPr>
            <a:r>
              <a:rPr sz="1800">
                <a:solidFill>
                  <a:srgbClr val="FFFFFF"/>
                </a:solidFill>
                <a:latin typeface="仿宋" panose="02010609060101010101" charset="-122"/>
                <a:ea typeface="微软雅黑" panose="020b0503020204020204" charset="-122"/>
                <a:cs typeface="微软雅黑" panose="020b0503020204020204" charset="-122"/>
              </a:rPr>
              <a:t>（</a:t>
            </a:r>
            <a:r>
              <a:rPr sz="1800" spc="-130">
                <a:solidFill>
                  <a:srgbClr val="FFFFFF"/>
                </a:solidFill>
                <a:latin typeface="仿宋" panose="02010609060101010101" charset="-122"/>
                <a:ea typeface="微软雅黑" panose="020b0503020204020204" charset="-122"/>
                <a:cs typeface="微软雅黑" panose="020b0503020204020204" charset="-122"/>
              </a:rPr>
              <a:t>V</a:t>
            </a:r>
            <a:r>
              <a:rPr sz="1800" spc="-5">
                <a:solidFill>
                  <a:srgbClr val="FFFFFF"/>
                </a:solidFill>
                <a:latin typeface="仿宋" panose="02010609060101010101" charset="-122"/>
                <a:ea typeface="微软雅黑" panose="020b0503020204020204" charset="-122"/>
                <a:cs typeface="微软雅黑" panose="020b0503020204020204" charset="-122"/>
              </a:rPr>
              <a:t>e</a:t>
            </a:r>
            <a:r>
              <a:rPr sz="1800" spc="5">
                <a:solidFill>
                  <a:srgbClr val="FFFFFF"/>
                </a:solidFill>
                <a:latin typeface="仿宋" panose="02010609060101010101" charset="-122"/>
                <a:ea typeface="微软雅黑" panose="020b0503020204020204" charset="-122"/>
                <a:cs typeface="微软雅黑" panose="020b0503020204020204" charset="-122"/>
              </a:rPr>
              <a:t>r</a:t>
            </a:r>
            <a:r>
              <a:rPr sz="1800">
                <a:solidFill>
                  <a:srgbClr val="FFFFFF"/>
                </a:solidFill>
                <a:latin typeface="仿宋" panose="02010609060101010101" charset="-122"/>
                <a:ea typeface="微软雅黑" panose="020b0503020204020204" charset="-122"/>
                <a:cs typeface="微软雅黑" panose="020b0503020204020204" charset="-122"/>
              </a:rPr>
              <a:t>sion）：</a:t>
            </a:r>
            <a:endParaRPr sz="1800">
              <a:latin typeface="仿宋" panose="02010609060101010101" charset="-122"/>
              <a:ea typeface="微软雅黑" panose="020b0503020204020204" charset="-122"/>
              <a:cs typeface="微软雅黑" panose="020b0503020204020204" charset="-122"/>
            </a:endParaRPr>
          </a:p>
        </p:txBody>
      </p:sp>
      <p:sp>
        <p:nvSpPr>
          <p:cNvPr id="8" name="object 8"/>
          <p:cNvSpPr txBox="1"/>
          <p:nvPr/>
        </p:nvSpPr>
        <p:spPr>
          <a:xfrm>
            <a:off x="1497393" y="1921586"/>
            <a:ext cx="8384540" cy="75057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8450" marR="5080" indent="-285750">
              <a:lnSpc>
                <a:spcPct val="100000"/>
              </a:lnSpc>
              <a:spcBef>
                <a:spcPts val="95"/>
              </a:spcBef>
              <a:tabLst>
                <a:tab pos="297815"/>
              </a:tabLst>
            </a:pPr>
            <a:r>
              <a:rPr sz="1600" spc="-5">
                <a:latin typeface="仿宋" panose="02010609060101010101" charset="-122"/>
                <a:ea typeface="微软雅黑" panose="020b0503020204020204" charset="-122"/>
                <a:cs typeface="微软雅黑" panose="020b0503020204020204" charset="-122"/>
              </a:rPr>
              <a:t>ￚ	</a:t>
            </a:r>
            <a:r>
              <a:rPr sz="1600">
                <a:latin typeface="仿宋" panose="02010609060101010101" charset="-122"/>
                <a:ea typeface="微软雅黑" panose="020b0503020204020204" charset="-122"/>
                <a:cs typeface="微软雅黑" panose="020b0503020204020204" charset="-122"/>
              </a:rPr>
              <a:t>代表公司某一产品或其系列产品，并与唯一的产品配套表对应。例如</a:t>
            </a:r>
            <a:r>
              <a:rPr sz="1600" spc="-5">
                <a:latin typeface="仿宋" panose="02010609060101010101" charset="-122"/>
                <a:ea typeface="微软雅黑" panose="020b0503020204020204" charset="-122"/>
                <a:cs typeface="微软雅黑" panose="020b0503020204020204" charset="-122"/>
              </a:rPr>
              <a:t>V100</a:t>
            </a:r>
            <a:r>
              <a:rPr sz="1600">
                <a:latin typeface="仿宋" panose="02010609060101010101" charset="-122"/>
                <a:ea typeface="微软雅黑" panose="020b0503020204020204" charset="-122"/>
                <a:cs typeface="微软雅黑" panose="020b0503020204020204" charset="-122"/>
              </a:rPr>
              <a:t>等</a:t>
            </a:r>
            <a:r>
              <a:rPr sz="1600" spc="-5">
                <a:latin typeface="仿宋" panose="02010609060101010101" charset="-122"/>
                <a:ea typeface="微软雅黑" panose="020b0503020204020204" charset="-122"/>
                <a:cs typeface="微软雅黑" panose="020b0503020204020204" charset="-122"/>
              </a:rPr>
              <a:t>。</a:t>
            </a:r>
            <a:r>
              <a:rPr sz="1600" spc="-85">
                <a:latin typeface="仿宋" panose="02010609060101010101" charset="-122"/>
                <a:ea typeface="微软雅黑" panose="020b0503020204020204" charset="-122"/>
                <a:cs typeface="微软雅黑" panose="020b0503020204020204" charset="-122"/>
              </a:rPr>
              <a:t> </a:t>
            </a:r>
            <a:r>
              <a:rPr sz="1600">
                <a:latin typeface="仿宋" panose="02010609060101010101" charset="-122"/>
                <a:ea typeface="微软雅黑" panose="020b0503020204020204" charset="-122"/>
                <a:cs typeface="微软雅黑" panose="020b0503020204020204" charset="-122"/>
              </a:rPr>
              <a:t>根据市场</a:t>
            </a:r>
            <a:r>
              <a:rPr sz="1600" spc="-5">
                <a:latin typeface="仿宋" panose="02010609060101010101" charset="-122"/>
                <a:ea typeface="微软雅黑" panose="020b0503020204020204" charset="-122"/>
                <a:cs typeface="微软雅黑" panose="020b0503020204020204" charset="-122"/>
              </a:rPr>
              <a:t>定 </a:t>
            </a:r>
            <a:r>
              <a:rPr sz="1600">
                <a:latin typeface="仿宋" panose="02010609060101010101" charset="-122"/>
                <a:ea typeface="微软雅黑" panose="020b0503020204020204" charset="-122"/>
                <a:cs typeface="微软雅黑" panose="020b0503020204020204" charset="-122"/>
              </a:rPr>
              <a:t>位或开发平台的不同，一个产品分为若干个</a:t>
            </a:r>
            <a:r>
              <a:rPr sz="1600" spc="-5">
                <a:latin typeface="仿宋" panose="02010609060101010101" charset="-122"/>
                <a:ea typeface="微软雅黑" panose="020b0503020204020204" charset="-122"/>
                <a:cs typeface="微软雅黑" panose="020b0503020204020204" charset="-122"/>
              </a:rPr>
              <a:t>V</a:t>
            </a:r>
            <a:r>
              <a:rPr sz="1600">
                <a:latin typeface="仿宋" panose="02010609060101010101" charset="-122"/>
                <a:ea typeface="微软雅黑" panose="020b0503020204020204" charset="-122"/>
                <a:cs typeface="微软雅黑" panose="020b0503020204020204" charset="-122"/>
              </a:rPr>
              <a:t>级版本。每个</a:t>
            </a:r>
            <a:r>
              <a:rPr sz="1600" spc="-5">
                <a:latin typeface="仿宋" panose="02010609060101010101" charset="-122"/>
                <a:ea typeface="微软雅黑" panose="020b0503020204020204" charset="-122"/>
                <a:cs typeface="微软雅黑" panose="020b0503020204020204" charset="-122"/>
              </a:rPr>
              <a:t>V</a:t>
            </a:r>
            <a:r>
              <a:rPr sz="1600">
                <a:latin typeface="仿宋" panose="02010609060101010101" charset="-122"/>
                <a:ea typeface="微软雅黑" panose="020b0503020204020204" charset="-122"/>
                <a:cs typeface="微软雅黑" panose="020b0503020204020204" charset="-122"/>
              </a:rPr>
              <a:t>级版本根据市场竞争需要、</a:t>
            </a:r>
            <a:r>
              <a:rPr sz="1600" spc="-5">
                <a:latin typeface="仿宋" panose="02010609060101010101" charset="-122"/>
                <a:ea typeface="微软雅黑" panose="020b0503020204020204" charset="-122"/>
                <a:cs typeface="微软雅黑" panose="020b0503020204020204" charset="-122"/>
              </a:rPr>
              <a:t>技 </a:t>
            </a:r>
            <a:r>
              <a:rPr sz="1600">
                <a:latin typeface="仿宋" panose="02010609060101010101" charset="-122"/>
                <a:ea typeface="微软雅黑" panose="020b0503020204020204" charset="-122"/>
                <a:cs typeface="微软雅黑" panose="020b0503020204020204" charset="-122"/>
              </a:rPr>
              <a:t>术与成本因素等，有一个总体开发计划，按计划向市场发布若干个子版本</a:t>
            </a:r>
            <a:r>
              <a:rPr sz="1600" spc="-10">
                <a:latin typeface="仿宋" panose="02010609060101010101" charset="-122"/>
                <a:ea typeface="微软雅黑" panose="020b0503020204020204" charset="-122"/>
                <a:cs typeface="微软雅黑" panose="020b0503020204020204" charset="-122"/>
              </a:rPr>
              <a:t>（Release），</a:t>
            </a:r>
            <a:r>
              <a:rPr sz="1600" spc="-5">
                <a:latin typeface="仿宋" panose="02010609060101010101" charset="-122"/>
                <a:ea typeface="微软雅黑" panose="020b0503020204020204" charset="-122"/>
                <a:cs typeface="微软雅黑" panose="020b0503020204020204" charset="-122"/>
              </a:rPr>
              <a:t>因</a:t>
            </a:r>
            <a:endParaRPr sz="1600">
              <a:latin typeface="仿宋" panose="02010609060101010101" charset="-122"/>
              <a:ea typeface="微软雅黑" panose="020b0503020204020204" charset="-122"/>
              <a:cs typeface="微软雅黑" panose="020b0503020204020204" charset="-122"/>
            </a:endParaRPr>
          </a:p>
        </p:txBody>
      </p:sp>
      <p:sp>
        <p:nvSpPr>
          <p:cNvPr id="9" name="object 9"/>
          <p:cNvSpPr/>
          <p:nvPr/>
        </p:nvSpPr>
        <p:spPr>
          <a:xfrm>
            <a:off x="1386344" y="3079167"/>
            <a:ext cx="2584894" cy="638337"/>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object 10"/>
          <p:cNvSpPr txBox="1"/>
          <p:nvPr/>
        </p:nvSpPr>
        <p:spPr>
          <a:xfrm>
            <a:off x="1637271" y="2653106"/>
            <a:ext cx="3336925" cy="99377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58115">
              <a:lnSpc>
                <a:spcPct val="100000"/>
              </a:lnSpc>
              <a:spcBef>
                <a:spcPts val="95"/>
              </a:spcBef>
            </a:pPr>
            <a:r>
              <a:rPr sz="1600">
                <a:latin typeface="仿宋" panose="02010609060101010101" charset="-122"/>
                <a:ea typeface="微软雅黑" panose="020b0503020204020204" charset="-122"/>
                <a:cs typeface="微软雅黑" panose="020b0503020204020204" charset="-122"/>
              </a:rPr>
              <a:t>此</a:t>
            </a:r>
            <a:r>
              <a:rPr sz="1600" spc="-5">
                <a:latin typeface="仿宋" panose="02010609060101010101" charset="-122"/>
                <a:ea typeface="微软雅黑" panose="020b0503020204020204" charset="-122"/>
                <a:cs typeface="微软雅黑" panose="020b0503020204020204" charset="-122"/>
              </a:rPr>
              <a:t>V</a:t>
            </a:r>
            <a:r>
              <a:rPr sz="1600" spc="-70">
                <a:latin typeface="仿宋" panose="02010609060101010101" charset="-122"/>
                <a:ea typeface="微软雅黑" panose="020b0503020204020204" charset="-122"/>
                <a:cs typeface="微软雅黑" panose="020b0503020204020204" charset="-122"/>
              </a:rPr>
              <a:t> </a:t>
            </a:r>
            <a:r>
              <a:rPr sz="1600">
                <a:latin typeface="仿宋" panose="02010609060101010101" charset="-122"/>
                <a:ea typeface="微软雅黑" panose="020b0503020204020204" charset="-122"/>
                <a:cs typeface="微软雅黑" panose="020b0503020204020204" charset="-122"/>
              </a:rPr>
              <a:t>级版本包含若干个</a:t>
            </a:r>
            <a:r>
              <a:rPr sz="1600" spc="-10">
                <a:latin typeface="仿宋" panose="02010609060101010101" charset="-122"/>
                <a:ea typeface="微软雅黑" panose="020b0503020204020204" charset="-122"/>
                <a:cs typeface="微软雅黑" panose="020b0503020204020204" charset="-122"/>
              </a:rPr>
              <a:t>Release</a:t>
            </a:r>
            <a:r>
              <a:rPr sz="1600">
                <a:latin typeface="仿宋" panose="02010609060101010101" charset="-122"/>
                <a:ea typeface="微软雅黑" panose="020b0503020204020204" charset="-122"/>
                <a:cs typeface="微软雅黑" panose="020b0503020204020204" charset="-122"/>
              </a:rPr>
              <a:t>版</a:t>
            </a:r>
            <a:r>
              <a:rPr sz="1600" spc="-5">
                <a:latin typeface="仿宋" panose="02010609060101010101" charset="-122"/>
                <a:ea typeface="微软雅黑" panose="020b0503020204020204" charset="-122"/>
                <a:cs typeface="微软雅黑" panose="020b0503020204020204" charset="-122"/>
              </a:rPr>
              <a:t>本</a:t>
            </a:r>
            <a:endParaRPr sz="1600">
              <a:latin typeface="仿宋" panose="02010609060101010101" charset="-122"/>
              <a:ea typeface="微软雅黑" panose="020b0503020204020204" charset="-122"/>
              <a:cs typeface="微软雅黑" panose="020b0503020204020204" charset="-122"/>
            </a:endParaRPr>
          </a:p>
          <a:p>
            <a:pPr marR="1245870" algn="ctr">
              <a:lnSpc>
                <a:spcPct val="100000"/>
              </a:lnSpc>
              <a:spcBef>
                <a:spcPts val="1415"/>
              </a:spcBef>
            </a:pPr>
            <a:r>
              <a:rPr sz="1800">
                <a:solidFill>
                  <a:srgbClr val="FFFFFF"/>
                </a:solidFill>
                <a:latin typeface="仿宋" panose="02010609060101010101" charset="-122"/>
                <a:ea typeface="微软雅黑" panose="020b0503020204020204" charset="-122"/>
                <a:cs typeface="微软雅黑" panose="020b0503020204020204" charset="-122"/>
              </a:rPr>
              <a:t>特性、细分市场版本</a:t>
            </a:r>
            <a:endParaRPr sz="1800">
              <a:latin typeface="仿宋" panose="02010609060101010101" charset="-122"/>
              <a:ea typeface="微软雅黑" panose="020b0503020204020204" charset="-122"/>
              <a:cs typeface="微软雅黑" panose="020b0503020204020204" charset="-122"/>
            </a:endParaRPr>
          </a:p>
          <a:p>
            <a:pPr marR="1245870" algn="ctr">
              <a:lnSpc>
                <a:spcPct val="100000"/>
              </a:lnSpc>
            </a:pPr>
            <a:r>
              <a:rPr sz="1800" spc="-10">
                <a:solidFill>
                  <a:srgbClr val="FFFFFF"/>
                </a:solidFill>
                <a:latin typeface="仿宋" panose="02010609060101010101" charset="-122"/>
                <a:ea typeface="微软雅黑" panose="020b0503020204020204" charset="-122"/>
                <a:cs typeface="微软雅黑" panose="020b0503020204020204" charset="-122"/>
              </a:rPr>
              <a:t>（Release）：</a:t>
            </a:r>
            <a:endParaRPr sz="1800">
              <a:latin typeface="仿宋" panose="02010609060101010101" charset="-122"/>
              <a:ea typeface="微软雅黑" panose="020b0503020204020204" charset="-122"/>
              <a:cs typeface="微软雅黑" panose="020b0503020204020204" charset="-122"/>
            </a:endParaRPr>
          </a:p>
        </p:txBody>
      </p:sp>
      <p:sp>
        <p:nvSpPr>
          <p:cNvPr id="11" name="object 11"/>
          <p:cNvSpPr/>
          <p:nvPr/>
        </p:nvSpPr>
        <p:spPr>
          <a:xfrm>
            <a:off x="1386344" y="4975741"/>
            <a:ext cx="2584894" cy="634165"/>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txBox="1"/>
          <p:nvPr/>
        </p:nvSpPr>
        <p:spPr>
          <a:xfrm>
            <a:off x="1627746" y="4968418"/>
            <a:ext cx="2101215"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0"/>
              </a:spcBef>
            </a:pPr>
            <a:r>
              <a:rPr sz="1800">
                <a:solidFill>
                  <a:srgbClr val="FFFFFF"/>
                </a:solidFill>
                <a:latin typeface="仿宋" panose="02010609060101010101" charset="-122"/>
                <a:ea typeface="微软雅黑" panose="020b0503020204020204" charset="-122"/>
                <a:cs typeface="微软雅黑" panose="020b0503020204020204" charset="-122"/>
              </a:rPr>
              <a:t>更改、定制版本</a:t>
            </a:r>
            <a:endParaRPr sz="1800">
              <a:latin typeface="仿宋" panose="02010609060101010101" charset="-122"/>
              <a:ea typeface="微软雅黑" panose="020b0503020204020204" charset="-122"/>
              <a:cs typeface="微软雅黑" panose="020b0503020204020204" charset="-122"/>
            </a:endParaRPr>
          </a:p>
          <a:p>
            <a:pPr algn="ctr">
              <a:lnSpc>
                <a:spcPct val="100000"/>
              </a:lnSpc>
            </a:pPr>
            <a:r>
              <a:rPr sz="1800" spc="-5">
                <a:solidFill>
                  <a:srgbClr val="FFFFFF"/>
                </a:solidFill>
                <a:latin typeface="仿宋" panose="02010609060101010101" charset="-122"/>
                <a:ea typeface="微软雅黑" panose="020b0503020204020204" charset="-122"/>
                <a:cs typeface="微软雅黑" panose="020b0503020204020204" charset="-122"/>
              </a:rPr>
              <a:t>（Modification）：</a:t>
            </a:r>
            <a:endParaRPr sz="1800">
              <a:latin typeface="仿宋" panose="02010609060101010101" charset="-122"/>
              <a:ea typeface="微软雅黑" panose="020b0503020204020204" charset="-122"/>
              <a:cs typeface="微软雅黑" panose="020b0503020204020204" charset="-122"/>
            </a:endParaRPr>
          </a:p>
        </p:txBody>
      </p:sp>
      <p:sp>
        <p:nvSpPr>
          <p:cNvPr id="13" name="object 13"/>
          <p:cNvSpPr txBox="1"/>
          <p:nvPr/>
        </p:nvSpPr>
        <p:spPr>
          <a:xfrm>
            <a:off x="1497393" y="5706414"/>
            <a:ext cx="8618220" cy="50419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8450" marR="5080" indent="-285750">
              <a:lnSpc>
                <a:spcPct val="100000"/>
              </a:lnSpc>
              <a:spcBef>
                <a:spcPts val="95"/>
              </a:spcBef>
              <a:tabLst>
                <a:tab pos="297815"/>
              </a:tabLst>
            </a:pPr>
            <a:r>
              <a:rPr sz="1600" spc="-5">
                <a:latin typeface="仿宋" panose="02010609060101010101" charset="-122"/>
                <a:ea typeface="微软雅黑" panose="020b0503020204020204" charset="-122"/>
                <a:cs typeface="微软雅黑" panose="020b0503020204020204" charset="-122"/>
              </a:rPr>
              <a:t>ￚ	</a:t>
            </a:r>
            <a:r>
              <a:rPr sz="1600">
                <a:latin typeface="仿宋" panose="02010609060101010101" charset="-122"/>
                <a:ea typeface="微软雅黑" panose="020b0503020204020204" charset="-122"/>
                <a:cs typeface="微软雅黑" panose="020b0503020204020204" charset="-122"/>
              </a:rPr>
              <a:t>如果需要在已经发布的</a:t>
            </a:r>
            <a:r>
              <a:rPr sz="1600" spc="-10">
                <a:latin typeface="仿宋" panose="02010609060101010101" charset="-122"/>
                <a:ea typeface="微软雅黑" panose="020b0503020204020204" charset="-122"/>
                <a:cs typeface="微软雅黑" panose="020b0503020204020204" charset="-122"/>
              </a:rPr>
              <a:t>Release</a:t>
            </a:r>
            <a:r>
              <a:rPr sz="1600" spc="-80">
                <a:latin typeface="仿宋" panose="02010609060101010101" charset="-122"/>
                <a:ea typeface="微软雅黑" panose="020b0503020204020204" charset="-122"/>
                <a:cs typeface="微软雅黑" panose="020b0503020204020204" charset="-122"/>
              </a:rPr>
              <a:t> </a:t>
            </a:r>
            <a:r>
              <a:rPr sz="1600">
                <a:latin typeface="仿宋" panose="02010609060101010101" charset="-122"/>
                <a:ea typeface="微软雅黑" panose="020b0503020204020204" charset="-122"/>
                <a:cs typeface="微软雅黑" panose="020b0503020204020204" charset="-122"/>
              </a:rPr>
              <a:t>版本基础上更改（新增、改变、删除）或定制，就会会形成</a:t>
            </a:r>
            <a:r>
              <a:rPr sz="1600" spc="-5">
                <a:latin typeface="仿宋" panose="02010609060101010101" charset="-122"/>
                <a:ea typeface="微软雅黑" panose="020b0503020204020204" charset="-122"/>
                <a:cs typeface="微软雅黑" panose="020b0503020204020204" charset="-122"/>
              </a:rPr>
              <a:t>M  </a:t>
            </a:r>
            <a:r>
              <a:rPr sz="1600">
                <a:latin typeface="仿宋" panose="02010609060101010101" charset="-122"/>
                <a:ea typeface="微软雅黑" panose="020b0503020204020204" charset="-122"/>
                <a:cs typeface="微软雅黑" panose="020b0503020204020204" charset="-122"/>
              </a:rPr>
              <a:t>版本，更改版本是对发布后的</a:t>
            </a:r>
            <a:r>
              <a:rPr sz="1600" spc="-10">
                <a:latin typeface="仿宋" panose="02010609060101010101" charset="-122"/>
                <a:ea typeface="微软雅黑" panose="020b0503020204020204" charset="-122"/>
                <a:cs typeface="微软雅黑" panose="020b0503020204020204" charset="-122"/>
              </a:rPr>
              <a:t>Release</a:t>
            </a:r>
            <a:r>
              <a:rPr sz="1600">
                <a:latin typeface="仿宋" panose="02010609060101010101" charset="-122"/>
                <a:ea typeface="微软雅黑" panose="020b0503020204020204" charset="-122"/>
                <a:cs typeface="微软雅黑" panose="020b0503020204020204" charset="-122"/>
              </a:rPr>
              <a:t>版本的个性化版</a:t>
            </a:r>
            <a:r>
              <a:rPr sz="1600" spc="-5">
                <a:latin typeface="仿宋" panose="02010609060101010101" charset="-122"/>
                <a:ea typeface="微软雅黑" panose="020b0503020204020204" charset="-122"/>
                <a:cs typeface="微软雅黑" panose="020b0503020204020204" charset="-122"/>
              </a:rPr>
              <a:t>本</a:t>
            </a:r>
            <a:endParaRPr sz="1600">
              <a:latin typeface="仿宋" panose="02010609060101010101" charset="-122"/>
              <a:ea typeface="微软雅黑" panose="020b0503020204020204" charset="-122"/>
              <a:cs typeface="微软雅黑" panose="020b0503020204020204" charset="-122"/>
            </a:endParaRPr>
          </a:p>
        </p:txBody>
      </p:sp>
      <p:sp>
        <p:nvSpPr>
          <p:cNvPr id="14" name="object 14"/>
          <p:cNvSpPr/>
          <p:nvPr/>
        </p:nvSpPr>
        <p:spPr>
          <a:xfrm>
            <a:off x="6025515" y="777328"/>
            <a:ext cx="2019300" cy="792480"/>
          </a:xfrm>
          <a:custGeom>
            <a:rect l="l" t="t" r="r" b="b"/>
            <a:pathLst>
              <a:path w="2019300" h="792480">
                <a:moveTo>
                  <a:pt x="1761185" y="60325"/>
                </a:moveTo>
                <a:lnTo>
                  <a:pt x="1049807" y="60325"/>
                </a:lnTo>
                <a:lnTo>
                  <a:pt x="1081176" y="35811"/>
                </a:lnTo>
                <a:lnTo>
                  <a:pt x="1123581" y="16751"/>
                </a:lnTo>
                <a:lnTo>
                  <a:pt x="1174683" y="4396"/>
                </a:lnTo>
                <a:lnTo>
                  <a:pt x="1232141" y="0"/>
                </a:lnTo>
                <a:lnTo>
                  <a:pt x="1280090" y="3036"/>
                </a:lnTo>
                <a:lnTo>
                  <a:pt x="1323958" y="11672"/>
                </a:lnTo>
                <a:lnTo>
                  <a:pt x="1362417" y="25197"/>
                </a:lnTo>
                <a:lnTo>
                  <a:pt x="1394142" y="42900"/>
                </a:lnTo>
                <a:lnTo>
                  <a:pt x="1739005" y="42900"/>
                </a:lnTo>
                <a:lnTo>
                  <a:pt x="1761185" y="60325"/>
                </a:lnTo>
                <a:close/>
              </a:path>
              <a:path w="2019300" h="792480">
                <a:moveTo>
                  <a:pt x="1739005" y="42900"/>
                </a:moveTo>
                <a:lnTo>
                  <a:pt x="1394142" y="42900"/>
                </a:lnTo>
                <a:lnTo>
                  <a:pt x="1428957" y="25196"/>
                </a:lnTo>
                <a:lnTo>
                  <a:pt x="1470207" y="11731"/>
                </a:lnTo>
                <a:lnTo>
                  <a:pt x="1516655" y="3167"/>
                </a:lnTo>
                <a:lnTo>
                  <a:pt x="1567064" y="165"/>
                </a:lnTo>
                <a:lnTo>
                  <a:pt x="1631251" y="5081"/>
                </a:lnTo>
                <a:lnTo>
                  <a:pt x="1688291" y="18891"/>
                </a:lnTo>
                <a:lnTo>
                  <a:pt x="1735549" y="40185"/>
                </a:lnTo>
                <a:lnTo>
                  <a:pt x="1739005" y="42900"/>
                </a:lnTo>
                <a:close/>
              </a:path>
              <a:path w="2019300" h="792480">
                <a:moveTo>
                  <a:pt x="1785958" y="92760"/>
                </a:moveTo>
                <a:lnTo>
                  <a:pt x="655358" y="92760"/>
                </a:lnTo>
                <a:lnTo>
                  <a:pt x="685147" y="69249"/>
                </a:lnTo>
                <a:lnTo>
                  <a:pt x="723390" y="49693"/>
                </a:lnTo>
                <a:lnTo>
                  <a:pt x="768724" y="34820"/>
                </a:lnTo>
                <a:lnTo>
                  <a:pt x="819784" y="25362"/>
                </a:lnTo>
                <a:lnTo>
                  <a:pt x="875207" y="22047"/>
                </a:lnTo>
                <a:lnTo>
                  <a:pt x="924866" y="24699"/>
                </a:lnTo>
                <a:lnTo>
                  <a:pt x="971165" y="32308"/>
                </a:lnTo>
                <a:lnTo>
                  <a:pt x="1013135" y="44357"/>
                </a:lnTo>
                <a:lnTo>
                  <a:pt x="1049807" y="60325"/>
                </a:lnTo>
                <a:lnTo>
                  <a:pt x="1761185" y="60325"/>
                </a:lnTo>
                <a:lnTo>
                  <a:pt x="1770390" y="67555"/>
                </a:lnTo>
                <a:lnTo>
                  <a:pt x="1785958" y="92760"/>
                </a:lnTo>
                <a:close/>
              </a:path>
              <a:path w="2019300" h="792480">
                <a:moveTo>
                  <a:pt x="256882" y="648525"/>
                </a:moveTo>
                <a:lnTo>
                  <a:pt x="248856" y="648525"/>
                </a:lnTo>
                <a:lnTo>
                  <a:pt x="184538" y="642993"/>
                </a:lnTo>
                <a:lnTo>
                  <a:pt x="128678" y="627590"/>
                </a:lnTo>
                <a:lnTo>
                  <a:pt x="84627" y="604102"/>
                </a:lnTo>
                <a:lnTo>
                  <a:pt x="55738" y="574315"/>
                </a:lnTo>
                <a:lnTo>
                  <a:pt x="45364" y="540016"/>
                </a:lnTo>
                <a:lnTo>
                  <a:pt x="49155" y="519066"/>
                </a:lnTo>
                <a:lnTo>
                  <a:pt x="60050" y="499468"/>
                </a:lnTo>
                <a:lnTo>
                  <a:pt x="77334" y="481609"/>
                </a:lnTo>
                <a:lnTo>
                  <a:pt x="100291" y="465874"/>
                </a:lnTo>
                <a:lnTo>
                  <a:pt x="59305" y="448825"/>
                </a:lnTo>
                <a:lnTo>
                  <a:pt x="27643" y="426772"/>
                </a:lnTo>
                <a:lnTo>
                  <a:pt x="7232" y="400749"/>
                </a:lnTo>
                <a:lnTo>
                  <a:pt x="0" y="371792"/>
                </a:lnTo>
                <a:lnTo>
                  <a:pt x="9110" y="339392"/>
                </a:lnTo>
                <a:lnTo>
                  <a:pt x="34600" y="310879"/>
                </a:lnTo>
                <a:lnTo>
                  <a:pt x="73709" y="287744"/>
                </a:lnTo>
                <a:lnTo>
                  <a:pt x="123675" y="271475"/>
                </a:lnTo>
                <a:lnTo>
                  <a:pt x="181737" y="263563"/>
                </a:lnTo>
                <a:lnTo>
                  <a:pt x="183261" y="260515"/>
                </a:lnTo>
                <a:lnTo>
                  <a:pt x="181787" y="253466"/>
                </a:lnTo>
                <a:lnTo>
                  <a:pt x="180809" y="245884"/>
                </a:lnTo>
                <a:lnTo>
                  <a:pt x="180809" y="238175"/>
                </a:lnTo>
                <a:lnTo>
                  <a:pt x="205578" y="172585"/>
                </a:lnTo>
                <a:lnTo>
                  <a:pt x="234637" y="143962"/>
                </a:lnTo>
                <a:lnTo>
                  <a:pt x="273123" y="119024"/>
                </a:lnTo>
                <a:lnTo>
                  <a:pt x="319768" y="98449"/>
                </a:lnTo>
                <a:lnTo>
                  <a:pt x="373305" y="82913"/>
                </a:lnTo>
                <a:lnTo>
                  <a:pt x="432467" y="73095"/>
                </a:lnTo>
                <a:lnTo>
                  <a:pt x="495985" y="69672"/>
                </a:lnTo>
                <a:lnTo>
                  <a:pt x="538847" y="71217"/>
                </a:lnTo>
                <a:lnTo>
                  <a:pt x="579948" y="75715"/>
                </a:lnTo>
                <a:lnTo>
                  <a:pt x="618911" y="82964"/>
                </a:lnTo>
                <a:lnTo>
                  <a:pt x="655358" y="92760"/>
                </a:lnTo>
                <a:lnTo>
                  <a:pt x="1785958" y="92760"/>
                </a:lnTo>
                <a:lnTo>
                  <a:pt x="1790179" y="99593"/>
                </a:lnTo>
                <a:lnTo>
                  <a:pt x="1849862" y="112994"/>
                </a:lnTo>
                <a:lnTo>
                  <a:pt x="1900433" y="133843"/>
                </a:lnTo>
                <a:lnTo>
                  <a:pt x="1939509" y="160861"/>
                </a:lnTo>
                <a:lnTo>
                  <a:pt x="1964702" y="192771"/>
                </a:lnTo>
                <a:lnTo>
                  <a:pt x="1973630" y="228295"/>
                </a:lnTo>
                <a:lnTo>
                  <a:pt x="1972309" y="242120"/>
                </a:lnTo>
                <a:lnTo>
                  <a:pt x="1968433" y="255541"/>
                </a:lnTo>
                <a:lnTo>
                  <a:pt x="1962132" y="268484"/>
                </a:lnTo>
                <a:lnTo>
                  <a:pt x="1953539" y="280873"/>
                </a:lnTo>
                <a:lnTo>
                  <a:pt x="1981066" y="303542"/>
                </a:lnTo>
                <a:lnTo>
                  <a:pt x="2001631" y="328522"/>
                </a:lnTo>
                <a:lnTo>
                  <a:pt x="2014504" y="355423"/>
                </a:lnTo>
                <a:lnTo>
                  <a:pt x="2018957" y="383857"/>
                </a:lnTo>
                <a:lnTo>
                  <a:pt x="2011974" y="419353"/>
                </a:lnTo>
                <a:lnTo>
                  <a:pt x="1991991" y="452274"/>
                </a:lnTo>
                <a:lnTo>
                  <a:pt x="1960452" y="481846"/>
                </a:lnTo>
                <a:lnTo>
                  <a:pt x="1918803" y="507299"/>
                </a:lnTo>
                <a:lnTo>
                  <a:pt x="1868491" y="527860"/>
                </a:lnTo>
                <a:lnTo>
                  <a:pt x="1810961" y="542757"/>
                </a:lnTo>
                <a:lnTo>
                  <a:pt x="1747659" y="551218"/>
                </a:lnTo>
                <a:lnTo>
                  <a:pt x="1740123" y="584060"/>
                </a:lnTo>
                <a:lnTo>
                  <a:pt x="1719580" y="614190"/>
                </a:lnTo>
                <a:lnTo>
                  <a:pt x="1687627" y="640753"/>
                </a:lnTo>
                <a:lnTo>
                  <a:pt x="1674336" y="647801"/>
                </a:lnTo>
                <a:lnTo>
                  <a:pt x="272656" y="647801"/>
                </a:lnTo>
                <a:lnTo>
                  <a:pt x="264807" y="648284"/>
                </a:lnTo>
                <a:lnTo>
                  <a:pt x="256882" y="648525"/>
                </a:lnTo>
                <a:close/>
              </a:path>
              <a:path w="2019300" h="792480">
                <a:moveTo>
                  <a:pt x="585304" y="744956"/>
                </a:moveTo>
                <a:lnTo>
                  <a:pt x="529132" y="742621"/>
                </a:lnTo>
                <a:lnTo>
                  <a:pt x="475700" y="735850"/>
                </a:lnTo>
                <a:lnTo>
                  <a:pt x="425666" y="724996"/>
                </a:lnTo>
                <a:lnTo>
                  <a:pt x="379688" y="710412"/>
                </a:lnTo>
                <a:lnTo>
                  <a:pt x="338422" y="692449"/>
                </a:lnTo>
                <a:lnTo>
                  <a:pt x="302526" y="671462"/>
                </a:lnTo>
                <a:lnTo>
                  <a:pt x="272656" y="647801"/>
                </a:lnTo>
                <a:lnTo>
                  <a:pt x="1674336" y="647801"/>
                </a:lnTo>
                <a:lnTo>
                  <a:pt x="1645863" y="662899"/>
                </a:lnTo>
                <a:lnTo>
                  <a:pt x="1617643" y="672426"/>
                </a:lnTo>
                <a:lnTo>
                  <a:pt x="1334668" y="672426"/>
                </a:lnTo>
                <a:lnTo>
                  <a:pt x="1313072" y="700937"/>
                </a:lnTo>
                <a:lnTo>
                  <a:pt x="1293565" y="717346"/>
                </a:lnTo>
                <a:lnTo>
                  <a:pt x="770991" y="717346"/>
                </a:lnTo>
                <a:lnTo>
                  <a:pt x="728646" y="729054"/>
                </a:lnTo>
                <a:lnTo>
                  <a:pt x="683277" y="737723"/>
                </a:lnTo>
                <a:lnTo>
                  <a:pt x="635344" y="743107"/>
                </a:lnTo>
                <a:lnTo>
                  <a:pt x="585304" y="744956"/>
                </a:lnTo>
                <a:close/>
              </a:path>
              <a:path w="2019300" h="792480">
                <a:moveTo>
                  <a:pt x="1477670" y="694296"/>
                </a:moveTo>
                <a:lnTo>
                  <a:pt x="1438995" y="692827"/>
                </a:lnTo>
                <a:lnTo>
                  <a:pt x="1402016" y="688557"/>
                </a:lnTo>
                <a:lnTo>
                  <a:pt x="1367113" y="681689"/>
                </a:lnTo>
                <a:lnTo>
                  <a:pt x="1334668" y="672426"/>
                </a:lnTo>
                <a:lnTo>
                  <a:pt x="1617643" y="672426"/>
                </a:lnTo>
                <a:lnTo>
                  <a:pt x="1595883" y="679773"/>
                </a:lnTo>
                <a:lnTo>
                  <a:pt x="1539287" y="690523"/>
                </a:lnTo>
                <a:lnTo>
                  <a:pt x="1477670" y="694296"/>
                </a:lnTo>
                <a:close/>
              </a:path>
              <a:path w="2019300" h="792480">
                <a:moveTo>
                  <a:pt x="1032992" y="792391"/>
                </a:moveTo>
                <a:lnTo>
                  <a:pt x="979587" y="789974"/>
                </a:lnTo>
                <a:lnTo>
                  <a:pt x="929088" y="782990"/>
                </a:lnTo>
                <a:lnTo>
                  <a:pt x="882237" y="771837"/>
                </a:lnTo>
                <a:lnTo>
                  <a:pt x="839775" y="756913"/>
                </a:lnTo>
                <a:lnTo>
                  <a:pt x="802446" y="738617"/>
                </a:lnTo>
                <a:lnTo>
                  <a:pt x="770991" y="717346"/>
                </a:lnTo>
                <a:lnTo>
                  <a:pt x="1293565" y="717346"/>
                </a:lnTo>
                <a:lnTo>
                  <a:pt x="1244251" y="748797"/>
                </a:lnTo>
                <a:lnTo>
                  <a:pt x="1199090" y="767040"/>
                </a:lnTo>
                <a:lnTo>
                  <a:pt x="1148138" y="780755"/>
                </a:lnTo>
                <a:lnTo>
                  <a:pt x="1092428" y="789390"/>
                </a:lnTo>
                <a:lnTo>
                  <a:pt x="1032992" y="792391"/>
                </a:lnTo>
                <a:close/>
              </a:path>
            </a:pathLst>
          </a:custGeom>
          <a:solidFill>
            <a:srgbClr val="F1F1F1"/>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object 15"/>
          <p:cNvSpPr/>
          <p:nvPr/>
        </p:nvSpPr>
        <p:spPr>
          <a:xfrm>
            <a:off x="4064368" y="1315466"/>
            <a:ext cx="44450" cy="44450"/>
          </a:xfrm>
          <a:custGeom>
            <a:rect l="l" t="t" r="r" b="b"/>
            <a:pathLst>
              <a:path w="44450" h="44450">
                <a:moveTo>
                  <a:pt x="21996" y="44005"/>
                </a:moveTo>
                <a:lnTo>
                  <a:pt x="13437" y="42277"/>
                </a:lnTo>
                <a:lnTo>
                  <a:pt x="6445" y="37565"/>
                </a:lnTo>
                <a:lnTo>
                  <a:pt x="1729" y="30573"/>
                </a:lnTo>
                <a:lnTo>
                  <a:pt x="0" y="22009"/>
                </a:lnTo>
                <a:lnTo>
                  <a:pt x="1729" y="13442"/>
                </a:lnTo>
                <a:lnTo>
                  <a:pt x="6445" y="6446"/>
                </a:lnTo>
                <a:lnTo>
                  <a:pt x="13437" y="1729"/>
                </a:lnTo>
                <a:lnTo>
                  <a:pt x="21996" y="0"/>
                </a:lnTo>
                <a:lnTo>
                  <a:pt x="30567" y="1739"/>
                </a:lnTo>
                <a:lnTo>
                  <a:pt x="37599" y="6521"/>
                </a:lnTo>
                <a:lnTo>
                  <a:pt x="42415" y="13694"/>
                </a:lnTo>
                <a:lnTo>
                  <a:pt x="44335" y="22606"/>
                </a:lnTo>
                <a:lnTo>
                  <a:pt x="42415" y="30825"/>
                </a:lnTo>
                <a:lnTo>
                  <a:pt x="37599" y="37639"/>
                </a:lnTo>
                <a:lnTo>
                  <a:pt x="30567" y="42287"/>
                </a:lnTo>
                <a:lnTo>
                  <a:pt x="21996" y="44005"/>
                </a:lnTo>
                <a:close/>
              </a:path>
            </a:pathLst>
          </a:custGeom>
          <a:solidFill>
            <a:srgbClr val="F1F1F1"/>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object 16"/>
          <p:cNvSpPr/>
          <p:nvPr/>
        </p:nvSpPr>
        <p:spPr>
          <a:xfrm>
            <a:off x="4678070" y="1257553"/>
            <a:ext cx="87477" cy="88011"/>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object 17"/>
          <p:cNvSpPr/>
          <p:nvPr/>
        </p:nvSpPr>
        <p:spPr>
          <a:xfrm>
            <a:off x="5335714" y="1197140"/>
            <a:ext cx="132397" cy="132016"/>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txBox="1"/>
          <p:nvPr/>
        </p:nvSpPr>
        <p:spPr>
          <a:xfrm>
            <a:off x="6417449" y="914742"/>
            <a:ext cx="1092835" cy="44386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8765" marR="5080" indent="-266700">
              <a:lnSpc>
                <a:spcPct val="100000"/>
              </a:lnSpc>
              <a:spcBef>
                <a:spcPts val="105"/>
              </a:spcBef>
            </a:pPr>
            <a:r>
              <a:rPr sz="1400">
                <a:latin typeface="仿宋" panose="02010609060101010101" charset="-122"/>
                <a:ea typeface="微软雅黑" panose="020b0503020204020204" charset="-122"/>
                <a:cs typeface="微软雅黑" panose="020b0503020204020204" charset="-122"/>
              </a:rPr>
              <a:t>研发人员理解 的版</a:t>
            </a:r>
            <a:r>
              <a:rPr sz="1400" spc="5">
                <a:latin typeface="仿宋" panose="02010609060101010101" charset="-122"/>
                <a:ea typeface="微软雅黑" panose="020b0503020204020204" charset="-122"/>
                <a:cs typeface="微软雅黑" panose="020b0503020204020204" charset="-122"/>
              </a:rPr>
              <a:t>本</a:t>
            </a:r>
            <a:endParaRPr sz="1400">
              <a:latin typeface="仿宋" panose="02010609060101010101" charset="-122"/>
              <a:ea typeface="微软雅黑" panose="020b0503020204020204" charset="-122"/>
              <a:cs typeface="微软雅黑" panose="020b0503020204020204" charset="-122"/>
            </a:endParaRPr>
          </a:p>
        </p:txBody>
      </p:sp>
      <p:sp>
        <p:nvSpPr>
          <p:cNvPr id="19" name="object 19"/>
          <p:cNvSpPr/>
          <p:nvPr/>
        </p:nvSpPr>
        <p:spPr>
          <a:xfrm>
            <a:off x="6097523" y="2754757"/>
            <a:ext cx="2019300" cy="792480"/>
          </a:xfrm>
          <a:custGeom>
            <a:rect l="l" t="t" r="r" b="b"/>
            <a:pathLst>
              <a:path w="2019300" h="792479">
                <a:moveTo>
                  <a:pt x="1761192" y="60325"/>
                </a:moveTo>
                <a:lnTo>
                  <a:pt x="1049807" y="60325"/>
                </a:lnTo>
                <a:lnTo>
                  <a:pt x="1081174" y="35806"/>
                </a:lnTo>
                <a:lnTo>
                  <a:pt x="1123577" y="16746"/>
                </a:lnTo>
                <a:lnTo>
                  <a:pt x="1174678" y="4394"/>
                </a:lnTo>
                <a:lnTo>
                  <a:pt x="1232141" y="0"/>
                </a:lnTo>
                <a:lnTo>
                  <a:pt x="1280090" y="3034"/>
                </a:lnTo>
                <a:lnTo>
                  <a:pt x="1323957" y="11668"/>
                </a:lnTo>
                <a:lnTo>
                  <a:pt x="1362416" y="25192"/>
                </a:lnTo>
                <a:lnTo>
                  <a:pt x="1394142" y="42900"/>
                </a:lnTo>
                <a:lnTo>
                  <a:pt x="1739012" y="42900"/>
                </a:lnTo>
                <a:lnTo>
                  <a:pt x="1761192" y="60325"/>
                </a:lnTo>
                <a:close/>
              </a:path>
              <a:path w="2019300" h="792479">
                <a:moveTo>
                  <a:pt x="1739012" y="42900"/>
                </a:moveTo>
                <a:lnTo>
                  <a:pt x="1394142" y="42900"/>
                </a:lnTo>
                <a:lnTo>
                  <a:pt x="1428956" y="25191"/>
                </a:lnTo>
                <a:lnTo>
                  <a:pt x="1470207" y="11726"/>
                </a:lnTo>
                <a:lnTo>
                  <a:pt x="1516655" y="3165"/>
                </a:lnTo>
                <a:lnTo>
                  <a:pt x="1567065" y="165"/>
                </a:lnTo>
                <a:lnTo>
                  <a:pt x="1631251" y="5080"/>
                </a:lnTo>
                <a:lnTo>
                  <a:pt x="1688291" y="18887"/>
                </a:lnTo>
                <a:lnTo>
                  <a:pt x="1735549" y="40180"/>
                </a:lnTo>
                <a:lnTo>
                  <a:pt x="1739012" y="42900"/>
                </a:lnTo>
                <a:close/>
              </a:path>
              <a:path w="2019300" h="792479">
                <a:moveTo>
                  <a:pt x="1785959" y="92760"/>
                </a:moveTo>
                <a:lnTo>
                  <a:pt x="655345" y="92760"/>
                </a:lnTo>
                <a:lnTo>
                  <a:pt x="685141" y="69243"/>
                </a:lnTo>
                <a:lnTo>
                  <a:pt x="723388" y="49683"/>
                </a:lnTo>
                <a:lnTo>
                  <a:pt x="768724" y="34808"/>
                </a:lnTo>
                <a:lnTo>
                  <a:pt x="819785" y="25349"/>
                </a:lnTo>
                <a:lnTo>
                  <a:pt x="875209" y="22034"/>
                </a:lnTo>
                <a:lnTo>
                  <a:pt x="924867" y="24688"/>
                </a:lnTo>
                <a:lnTo>
                  <a:pt x="971165" y="32302"/>
                </a:lnTo>
                <a:lnTo>
                  <a:pt x="1013135" y="44355"/>
                </a:lnTo>
                <a:lnTo>
                  <a:pt x="1049807" y="60325"/>
                </a:lnTo>
                <a:lnTo>
                  <a:pt x="1761192" y="60325"/>
                </a:lnTo>
                <a:lnTo>
                  <a:pt x="1770390" y="67551"/>
                </a:lnTo>
                <a:lnTo>
                  <a:pt x="1785959" y="92760"/>
                </a:lnTo>
                <a:close/>
              </a:path>
              <a:path w="2019300" h="792479">
                <a:moveTo>
                  <a:pt x="256882" y="648525"/>
                </a:moveTo>
                <a:lnTo>
                  <a:pt x="248856" y="648525"/>
                </a:lnTo>
                <a:lnTo>
                  <a:pt x="184538" y="642993"/>
                </a:lnTo>
                <a:lnTo>
                  <a:pt x="128678" y="627590"/>
                </a:lnTo>
                <a:lnTo>
                  <a:pt x="84627" y="604102"/>
                </a:lnTo>
                <a:lnTo>
                  <a:pt x="55738" y="574315"/>
                </a:lnTo>
                <a:lnTo>
                  <a:pt x="45364" y="540016"/>
                </a:lnTo>
                <a:lnTo>
                  <a:pt x="49155" y="519060"/>
                </a:lnTo>
                <a:lnTo>
                  <a:pt x="60050" y="499462"/>
                </a:lnTo>
                <a:lnTo>
                  <a:pt x="77334" y="481602"/>
                </a:lnTo>
                <a:lnTo>
                  <a:pt x="100291" y="465861"/>
                </a:lnTo>
                <a:lnTo>
                  <a:pt x="59305" y="448812"/>
                </a:lnTo>
                <a:lnTo>
                  <a:pt x="27643" y="426761"/>
                </a:lnTo>
                <a:lnTo>
                  <a:pt x="7232" y="400742"/>
                </a:lnTo>
                <a:lnTo>
                  <a:pt x="0" y="371792"/>
                </a:lnTo>
                <a:lnTo>
                  <a:pt x="9107" y="339380"/>
                </a:lnTo>
                <a:lnTo>
                  <a:pt x="34576" y="310822"/>
                </a:lnTo>
                <a:lnTo>
                  <a:pt x="73627" y="287568"/>
                </a:lnTo>
                <a:lnTo>
                  <a:pt x="123480" y="271065"/>
                </a:lnTo>
                <a:lnTo>
                  <a:pt x="181355" y="262763"/>
                </a:lnTo>
                <a:lnTo>
                  <a:pt x="184403" y="261239"/>
                </a:lnTo>
                <a:lnTo>
                  <a:pt x="181787" y="253466"/>
                </a:lnTo>
                <a:lnTo>
                  <a:pt x="180809" y="245872"/>
                </a:lnTo>
                <a:lnTo>
                  <a:pt x="180809" y="238163"/>
                </a:lnTo>
                <a:lnTo>
                  <a:pt x="205578" y="172572"/>
                </a:lnTo>
                <a:lnTo>
                  <a:pt x="234637" y="143949"/>
                </a:lnTo>
                <a:lnTo>
                  <a:pt x="273123" y="119011"/>
                </a:lnTo>
                <a:lnTo>
                  <a:pt x="319768" y="98436"/>
                </a:lnTo>
                <a:lnTo>
                  <a:pt x="373305" y="82900"/>
                </a:lnTo>
                <a:lnTo>
                  <a:pt x="432467" y="73082"/>
                </a:lnTo>
                <a:lnTo>
                  <a:pt x="495985" y="69659"/>
                </a:lnTo>
                <a:lnTo>
                  <a:pt x="538846" y="71204"/>
                </a:lnTo>
                <a:lnTo>
                  <a:pt x="579947" y="75704"/>
                </a:lnTo>
                <a:lnTo>
                  <a:pt x="618906" y="82957"/>
                </a:lnTo>
                <a:lnTo>
                  <a:pt x="655345" y="92760"/>
                </a:lnTo>
                <a:lnTo>
                  <a:pt x="1785959" y="92760"/>
                </a:lnTo>
                <a:lnTo>
                  <a:pt x="1790179" y="99593"/>
                </a:lnTo>
                <a:lnTo>
                  <a:pt x="1849862" y="112994"/>
                </a:lnTo>
                <a:lnTo>
                  <a:pt x="1900433" y="133842"/>
                </a:lnTo>
                <a:lnTo>
                  <a:pt x="1939509" y="160859"/>
                </a:lnTo>
                <a:lnTo>
                  <a:pt x="1964702" y="192765"/>
                </a:lnTo>
                <a:lnTo>
                  <a:pt x="1973630" y="228282"/>
                </a:lnTo>
                <a:lnTo>
                  <a:pt x="1972309" y="242112"/>
                </a:lnTo>
                <a:lnTo>
                  <a:pt x="1968433" y="255533"/>
                </a:lnTo>
                <a:lnTo>
                  <a:pt x="1962132" y="268473"/>
                </a:lnTo>
                <a:lnTo>
                  <a:pt x="1953539" y="280860"/>
                </a:lnTo>
                <a:lnTo>
                  <a:pt x="1981066" y="303536"/>
                </a:lnTo>
                <a:lnTo>
                  <a:pt x="2001631" y="328518"/>
                </a:lnTo>
                <a:lnTo>
                  <a:pt x="2014504" y="355418"/>
                </a:lnTo>
                <a:lnTo>
                  <a:pt x="2018957" y="383844"/>
                </a:lnTo>
                <a:lnTo>
                  <a:pt x="2011974" y="419345"/>
                </a:lnTo>
                <a:lnTo>
                  <a:pt x="1991991" y="452269"/>
                </a:lnTo>
                <a:lnTo>
                  <a:pt x="1960452" y="481843"/>
                </a:lnTo>
                <a:lnTo>
                  <a:pt x="1918803" y="507296"/>
                </a:lnTo>
                <a:lnTo>
                  <a:pt x="1868491" y="527855"/>
                </a:lnTo>
                <a:lnTo>
                  <a:pt x="1810961" y="542749"/>
                </a:lnTo>
                <a:lnTo>
                  <a:pt x="1747659" y="551205"/>
                </a:lnTo>
                <a:lnTo>
                  <a:pt x="1740123" y="584048"/>
                </a:lnTo>
                <a:lnTo>
                  <a:pt x="1719579" y="614179"/>
                </a:lnTo>
                <a:lnTo>
                  <a:pt x="1687627" y="640746"/>
                </a:lnTo>
                <a:lnTo>
                  <a:pt x="1674346" y="647788"/>
                </a:lnTo>
                <a:lnTo>
                  <a:pt x="272656" y="647788"/>
                </a:lnTo>
                <a:lnTo>
                  <a:pt x="264807" y="648271"/>
                </a:lnTo>
                <a:lnTo>
                  <a:pt x="256882" y="648525"/>
                </a:lnTo>
                <a:close/>
              </a:path>
              <a:path w="2019300" h="792479">
                <a:moveTo>
                  <a:pt x="585304" y="744956"/>
                </a:moveTo>
                <a:lnTo>
                  <a:pt x="529132" y="742620"/>
                </a:lnTo>
                <a:lnTo>
                  <a:pt x="475700" y="735847"/>
                </a:lnTo>
                <a:lnTo>
                  <a:pt x="425666" y="724991"/>
                </a:lnTo>
                <a:lnTo>
                  <a:pt x="379688" y="710404"/>
                </a:lnTo>
                <a:lnTo>
                  <a:pt x="338422" y="692439"/>
                </a:lnTo>
                <a:lnTo>
                  <a:pt x="302526" y="671450"/>
                </a:lnTo>
                <a:lnTo>
                  <a:pt x="272656" y="647788"/>
                </a:lnTo>
                <a:lnTo>
                  <a:pt x="1674346" y="647788"/>
                </a:lnTo>
                <a:lnTo>
                  <a:pt x="1645862" y="662894"/>
                </a:lnTo>
                <a:lnTo>
                  <a:pt x="1617632" y="672426"/>
                </a:lnTo>
                <a:lnTo>
                  <a:pt x="1334668" y="672426"/>
                </a:lnTo>
                <a:lnTo>
                  <a:pt x="1313072" y="700933"/>
                </a:lnTo>
                <a:lnTo>
                  <a:pt x="1293572" y="717334"/>
                </a:lnTo>
                <a:lnTo>
                  <a:pt x="770991" y="717334"/>
                </a:lnTo>
                <a:lnTo>
                  <a:pt x="728646" y="729049"/>
                </a:lnTo>
                <a:lnTo>
                  <a:pt x="683277" y="737722"/>
                </a:lnTo>
                <a:lnTo>
                  <a:pt x="635344" y="743106"/>
                </a:lnTo>
                <a:lnTo>
                  <a:pt x="585304" y="744956"/>
                </a:lnTo>
                <a:close/>
              </a:path>
              <a:path w="2019300" h="792479">
                <a:moveTo>
                  <a:pt x="1477670" y="694296"/>
                </a:moveTo>
                <a:lnTo>
                  <a:pt x="1438995" y="692827"/>
                </a:lnTo>
                <a:lnTo>
                  <a:pt x="1402016" y="688557"/>
                </a:lnTo>
                <a:lnTo>
                  <a:pt x="1367113" y="681689"/>
                </a:lnTo>
                <a:lnTo>
                  <a:pt x="1334668" y="672426"/>
                </a:lnTo>
                <a:lnTo>
                  <a:pt x="1617632" y="672426"/>
                </a:lnTo>
                <a:lnTo>
                  <a:pt x="1595883" y="679771"/>
                </a:lnTo>
                <a:lnTo>
                  <a:pt x="1539286" y="690522"/>
                </a:lnTo>
                <a:lnTo>
                  <a:pt x="1477670" y="694296"/>
                </a:lnTo>
                <a:close/>
              </a:path>
              <a:path w="2019300" h="792479">
                <a:moveTo>
                  <a:pt x="1032992" y="792378"/>
                </a:moveTo>
                <a:lnTo>
                  <a:pt x="979587" y="789961"/>
                </a:lnTo>
                <a:lnTo>
                  <a:pt x="929088" y="782978"/>
                </a:lnTo>
                <a:lnTo>
                  <a:pt x="882237" y="771825"/>
                </a:lnTo>
                <a:lnTo>
                  <a:pt x="839775" y="756901"/>
                </a:lnTo>
                <a:lnTo>
                  <a:pt x="802446" y="738604"/>
                </a:lnTo>
                <a:lnTo>
                  <a:pt x="770991" y="717334"/>
                </a:lnTo>
                <a:lnTo>
                  <a:pt x="1293572" y="717334"/>
                </a:lnTo>
                <a:lnTo>
                  <a:pt x="1244251" y="748786"/>
                </a:lnTo>
                <a:lnTo>
                  <a:pt x="1199090" y="767028"/>
                </a:lnTo>
                <a:lnTo>
                  <a:pt x="1148138" y="780743"/>
                </a:lnTo>
                <a:lnTo>
                  <a:pt x="1092428" y="789377"/>
                </a:lnTo>
                <a:lnTo>
                  <a:pt x="1032992" y="792378"/>
                </a:lnTo>
                <a:close/>
              </a:path>
            </a:pathLst>
          </a:custGeom>
          <a:solidFill>
            <a:srgbClr val="F1F1F1"/>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object 20"/>
          <p:cNvSpPr/>
          <p:nvPr/>
        </p:nvSpPr>
        <p:spPr>
          <a:xfrm>
            <a:off x="4136377" y="3292893"/>
            <a:ext cx="44450" cy="44450"/>
          </a:xfrm>
          <a:custGeom>
            <a:rect l="l" t="t" r="r" b="b"/>
            <a:pathLst>
              <a:path w="44450" h="44450">
                <a:moveTo>
                  <a:pt x="21996" y="44005"/>
                </a:moveTo>
                <a:lnTo>
                  <a:pt x="13427" y="42272"/>
                </a:lnTo>
                <a:lnTo>
                  <a:pt x="6424" y="37534"/>
                </a:lnTo>
                <a:lnTo>
                  <a:pt x="1727" y="30562"/>
                </a:lnTo>
                <a:lnTo>
                  <a:pt x="0" y="21996"/>
                </a:lnTo>
                <a:lnTo>
                  <a:pt x="1727" y="13437"/>
                </a:lnTo>
                <a:lnTo>
                  <a:pt x="6440" y="6445"/>
                </a:lnTo>
                <a:lnTo>
                  <a:pt x="13446" y="1726"/>
                </a:lnTo>
                <a:lnTo>
                  <a:pt x="21996" y="0"/>
                </a:lnTo>
                <a:lnTo>
                  <a:pt x="30566" y="1729"/>
                </a:lnTo>
                <a:lnTo>
                  <a:pt x="37568" y="6445"/>
                </a:lnTo>
                <a:lnTo>
                  <a:pt x="42254" y="13357"/>
                </a:lnTo>
                <a:lnTo>
                  <a:pt x="43954" y="21805"/>
                </a:lnTo>
                <a:lnTo>
                  <a:pt x="42254" y="30482"/>
                </a:lnTo>
                <a:lnTo>
                  <a:pt x="37552" y="37534"/>
                </a:lnTo>
                <a:lnTo>
                  <a:pt x="30547" y="42275"/>
                </a:lnTo>
                <a:lnTo>
                  <a:pt x="21996" y="44005"/>
                </a:lnTo>
                <a:close/>
              </a:path>
            </a:pathLst>
          </a:custGeom>
          <a:solidFill>
            <a:srgbClr val="F1F1F1"/>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object 21"/>
          <p:cNvSpPr/>
          <p:nvPr/>
        </p:nvSpPr>
        <p:spPr>
          <a:xfrm>
            <a:off x="4750079" y="3234969"/>
            <a:ext cx="88620" cy="88011"/>
          </a:xfrm>
          <a:prstGeom prst="rect">
            <a:avLst/>
          </a:prstGeom>
          <a:blipFill>
            <a:blip r:embed="rId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object 22"/>
          <p:cNvSpPr/>
          <p:nvPr/>
        </p:nvSpPr>
        <p:spPr>
          <a:xfrm>
            <a:off x="5407723" y="3174568"/>
            <a:ext cx="132016" cy="132016"/>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object 23"/>
          <p:cNvSpPr txBox="1"/>
          <p:nvPr/>
        </p:nvSpPr>
        <p:spPr>
          <a:xfrm>
            <a:off x="6489458" y="2785491"/>
            <a:ext cx="1092835" cy="65913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ctr">
              <a:lnSpc>
                <a:spcPct val="100000"/>
              </a:lnSpc>
              <a:spcBef>
                <a:spcPts val="105"/>
              </a:spcBef>
            </a:pPr>
            <a:r>
              <a:rPr sz="1400">
                <a:latin typeface="仿宋" panose="02010609060101010101" charset="-122"/>
                <a:ea typeface="微软雅黑" panose="020b0503020204020204" charset="-122"/>
                <a:cs typeface="微软雅黑" panose="020b0503020204020204" charset="-122"/>
              </a:rPr>
              <a:t>产品经理、客 户、市场理解 的版</a:t>
            </a:r>
            <a:r>
              <a:rPr sz="1400" spc="5">
                <a:latin typeface="仿宋" panose="02010609060101010101" charset="-122"/>
                <a:ea typeface="微软雅黑" panose="020b0503020204020204" charset="-122"/>
                <a:cs typeface="微软雅黑" panose="020b0503020204020204" charset="-122"/>
              </a:rPr>
              <a:t>本</a:t>
            </a:r>
            <a:endParaRPr sz="1400">
              <a:latin typeface="仿宋" panose="02010609060101010101" charset="-122"/>
              <a:ea typeface="微软雅黑" panose="020b0503020204020204" charset="-122"/>
              <a:cs typeface="微软雅黑" panose="020b0503020204020204" charset="-122"/>
            </a:endParaRPr>
          </a:p>
        </p:txBody>
      </p:sp>
      <p:sp>
        <p:nvSpPr>
          <p:cNvPr id="24" name="object 24"/>
          <p:cNvSpPr/>
          <p:nvPr/>
        </p:nvSpPr>
        <p:spPr>
          <a:xfrm>
            <a:off x="6050673" y="4708969"/>
            <a:ext cx="2019300" cy="792480"/>
          </a:xfrm>
          <a:custGeom>
            <a:rect l="l" t="t" r="r" b="b"/>
            <a:pathLst>
              <a:path w="2019300" h="792479">
                <a:moveTo>
                  <a:pt x="1761190" y="60325"/>
                </a:moveTo>
                <a:lnTo>
                  <a:pt x="1049794" y="60325"/>
                </a:lnTo>
                <a:lnTo>
                  <a:pt x="1081168" y="35811"/>
                </a:lnTo>
                <a:lnTo>
                  <a:pt x="1123573" y="16751"/>
                </a:lnTo>
                <a:lnTo>
                  <a:pt x="1174672" y="4396"/>
                </a:lnTo>
                <a:lnTo>
                  <a:pt x="1232128" y="0"/>
                </a:lnTo>
                <a:lnTo>
                  <a:pt x="1280077" y="3036"/>
                </a:lnTo>
                <a:lnTo>
                  <a:pt x="1323944" y="11672"/>
                </a:lnTo>
                <a:lnTo>
                  <a:pt x="1362403" y="25197"/>
                </a:lnTo>
                <a:lnTo>
                  <a:pt x="1394129" y="42900"/>
                </a:lnTo>
                <a:lnTo>
                  <a:pt x="1739008" y="42900"/>
                </a:lnTo>
                <a:lnTo>
                  <a:pt x="1761190" y="60325"/>
                </a:lnTo>
                <a:close/>
              </a:path>
              <a:path w="2019300" h="792479">
                <a:moveTo>
                  <a:pt x="1739008" y="42900"/>
                </a:moveTo>
                <a:lnTo>
                  <a:pt x="1394129" y="42900"/>
                </a:lnTo>
                <a:lnTo>
                  <a:pt x="1428944" y="25196"/>
                </a:lnTo>
                <a:lnTo>
                  <a:pt x="1470194" y="11731"/>
                </a:lnTo>
                <a:lnTo>
                  <a:pt x="1516643" y="3167"/>
                </a:lnTo>
                <a:lnTo>
                  <a:pt x="1567053" y="165"/>
                </a:lnTo>
                <a:lnTo>
                  <a:pt x="1631240" y="5080"/>
                </a:lnTo>
                <a:lnTo>
                  <a:pt x="1688283" y="18887"/>
                </a:lnTo>
                <a:lnTo>
                  <a:pt x="1735544" y="40180"/>
                </a:lnTo>
                <a:lnTo>
                  <a:pt x="1739008" y="42900"/>
                </a:lnTo>
                <a:close/>
              </a:path>
              <a:path w="2019300" h="792479">
                <a:moveTo>
                  <a:pt x="1785959" y="92760"/>
                </a:moveTo>
                <a:lnTo>
                  <a:pt x="655345" y="92760"/>
                </a:lnTo>
                <a:lnTo>
                  <a:pt x="685139" y="69249"/>
                </a:lnTo>
                <a:lnTo>
                  <a:pt x="723383" y="49693"/>
                </a:lnTo>
                <a:lnTo>
                  <a:pt x="768715" y="34820"/>
                </a:lnTo>
                <a:lnTo>
                  <a:pt x="819773" y="25362"/>
                </a:lnTo>
                <a:lnTo>
                  <a:pt x="875195" y="22047"/>
                </a:lnTo>
                <a:lnTo>
                  <a:pt x="924855" y="24699"/>
                </a:lnTo>
                <a:lnTo>
                  <a:pt x="971157" y="32308"/>
                </a:lnTo>
                <a:lnTo>
                  <a:pt x="1013128" y="44357"/>
                </a:lnTo>
                <a:lnTo>
                  <a:pt x="1049794" y="60325"/>
                </a:lnTo>
                <a:lnTo>
                  <a:pt x="1761190" y="60325"/>
                </a:lnTo>
                <a:lnTo>
                  <a:pt x="1770389" y="67551"/>
                </a:lnTo>
                <a:lnTo>
                  <a:pt x="1785959" y="92760"/>
                </a:lnTo>
                <a:close/>
              </a:path>
              <a:path w="2019300" h="792479">
                <a:moveTo>
                  <a:pt x="256882" y="648525"/>
                </a:moveTo>
                <a:lnTo>
                  <a:pt x="248843" y="648525"/>
                </a:lnTo>
                <a:lnTo>
                  <a:pt x="184525" y="642993"/>
                </a:lnTo>
                <a:lnTo>
                  <a:pt x="128665" y="627590"/>
                </a:lnTo>
                <a:lnTo>
                  <a:pt x="84614" y="604102"/>
                </a:lnTo>
                <a:lnTo>
                  <a:pt x="55726" y="574315"/>
                </a:lnTo>
                <a:lnTo>
                  <a:pt x="45351" y="540016"/>
                </a:lnTo>
                <a:lnTo>
                  <a:pt x="49144" y="519061"/>
                </a:lnTo>
                <a:lnTo>
                  <a:pt x="60042" y="499464"/>
                </a:lnTo>
                <a:lnTo>
                  <a:pt x="77327" y="481607"/>
                </a:lnTo>
                <a:lnTo>
                  <a:pt x="100279" y="465874"/>
                </a:lnTo>
                <a:lnTo>
                  <a:pt x="59294" y="448823"/>
                </a:lnTo>
                <a:lnTo>
                  <a:pt x="27636" y="426767"/>
                </a:lnTo>
                <a:lnTo>
                  <a:pt x="7230" y="400744"/>
                </a:lnTo>
                <a:lnTo>
                  <a:pt x="0" y="371792"/>
                </a:lnTo>
                <a:lnTo>
                  <a:pt x="9115" y="339389"/>
                </a:lnTo>
                <a:lnTo>
                  <a:pt x="34645" y="310892"/>
                </a:lnTo>
                <a:lnTo>
                  <a:pt x="73866" y="287801"/>
                </a:lnTo>
                <a:lnTo>
                  <a:pt x="124054" y="271617"/>
                </a:lnTo>
                <a:lnTo>
                  <a:pt x="182486" y="263842"/>
                </a:lnTo>
                <a:lnTo>
                  <a:pt x="184010" y="260794"/>
                </a:lnTo>
                <a:lnTo>
                  <a:pt x="181775" y="253466"/>
                </a:lnTo>
                <a:lnTo>
                  <a:pt x="180809" y="245871"/>
                </a:lnTo>
                <a:lnTo>
                  <a:pt x="180809" y="238163"/>
                </a:lnTo>
                <a:lnTo>
                  <a:pt x="205578" y="172577"/>
                </a:lnTo>
                <a:lnTo>
                  <a:pt x="234637" y="143955"/>
                </a:lnTo>
                <a:lnTo>
                  <a:pt x="273123" y="119016"/>
                </a:lnTo>
                <a:lnTo>
                  <a:pt x="319768" y="98439"/>
                </a:lnTo>
                <a:lnTo>
                  <a:pt x="373305" y="82902"/>
                </a:lnTo>
                <a:lnTo>
                  <a:pt x="432467" y="73083"/>
                </a:lnTo>
                <a:lnTo>
                  <a:pt x="495985" y="69659"/>
                </a:lnTo>
                <a:lnTo>
                  <a:pt x="538839" y="71204"/>
                </a:lnTo>
                <a:lnTo>
                  <a:pt x="579937" y="75704"/>
                </a:lnTo>
                <a:lnTo>
                  <a:pt x="618899" y="82957"/>
                </a:lnTo>
                <a:lnTo>
                  <a:pt x="655345" y="92760"/>
                </a:lnTo>
                <a:lnTo>
                  <a:pt x="1785959" y="92760"/>
                </a:lnTo>
                <a:lnTo>
                  <a:pt x="1790179" y="99593"/>
                </a:lnTo>
                <a:lnTo>
                  <a:pt x="1849861" y="112994"/>
                </a:lnTo>
                <a:lnTo>
                  <a:pt x="1900429" y="133842"/>
                </a:lnTo>
                <a:lnTo>
                  <a:pt x="1939500" y="160859"/>
                </a:lnTo>
                <a:lnTo>
                  <a:pt x="1964691" y="192765"/>
                </a:lnTo>
                <a:lnTo>
                  <a:pt x="1973618" y="228282"/>
                </a:lnTo>
                <a:lnTo>
                  <a:pt x="1972296" y="242112"/>
                </a:lnTo>
                <a:lnTo>
                  <a:pt x="1968420" y="255535"/>
                </a:lnTo>
                <a:lnTo>
                  <a:pt x="1962120" y="268478"/>
                </a:lnTo>
                <a:lnTo>
                  <a:pt x="1953526" y="280873"/>
                </a:lnTo>
                <a:lnTo>
                  <a:pt x="1981059" y="303541"/>
                </a:lnTo>
                <a:lnTo>
                  <a:pt x="2001623" y="328520"/>
                </a:lnTo>
                <a:lnTo>
                  <a:pt x="2014493" y="355418"/>
                </a:lnTo>
                <a:lnTo>
                  <a:pt x="2018944" y="383844"/>
                </a:lnTo>
                <a:lnTo>
                  <a:pt x="2011961" y="419345"/>
                </a:lnTo>
                <a:lnTo>
                  <a:pt x="1991978" y="452269"/>
                </a:lnTo>
                <a:lnTo>
                  <a:pt x="1960439" y="481844"/>
                </a:lnTo>
                <a:lnTo>
                  <a:pt x="1918791" y="507298"/>
                </a:lnTo>
                <a:lnTo>
                  <a:pt x="1868479" y="527860"/>
                </a:lnTo>
                <a:lnTo>
                  <a:pt x="1810949" y="542757"/>
                </a:lnTo>
                <a:lnTo>
                  <a:pt x="1747647" y="551218"/>
                </a:lnTo>
                <a:lnTo>
                  <a:pt x="1740110" y="584060"/>
                </a:lnTo>
                <a:lnTo>
                  <a:pt x="1719567" y="614190"/>
                </a:lnTo>
                <a:lnTo>
                  <a:pt x="1687614" y="640753"/>
                </a:lnTo>
                <a:lnTo>
                  <a:pt x="1674347" y="647788"/>
                </a:lnTo>
                <a:lnTo>
                  <a:pt x="272656" y="647788"/>
                </a:lnTo>
                <a:lnTo>
                  <a:pt x="264795" y="648284"/>
                </a:lnTo>
                <a:lnTo>
                  <a:pt x="256882" y="648525"/>
                </a:lnTo>
                <a:close/>
              </a:path>
              <a:path w="2019300" h="792479">
                <a:moveTo>
                  <a:pt x="585304" y="744956"/>
                </a:moveTo>
                <a:lnTo>
                  <a:pt x="529127" y="742621"/>
                </a:lnTo>
                <a:lnTo>
                  <a:pt x="475692" y="735850"/>
                </a:lnTo>
                <a:lnTo>
                  <a:pt x="425657" y="724995"/>
                </a:lnTo>
                <a:lnTo>
                  <a:pt x="379679" y="710409"/>
                </a:lnTo>
                <a:lnTo>
                  <a:pt x="338414" y="692445"/>
                </a:lnTo>
                <a:lnTo>
                  <a:pt x="302521" y="671454"/>
                </a:lnTo>
                <a:lnTo>
                  <a:pt x="272656" y="647788"/>
                </a:lnTo>
                <a:lnTo>
                  <a:pt x="1674347" y="647788"/>
                </a:lnTo>
                <a:lnTo>
                  <a:pt x="1645850" y="662899"/>
                </a:lnTo>
                <a:lnTo>
                  <a:pt x="1617631" y="672426"/>
                </a:lnTo>
                <a:lnTo>
                  <a:pt x="1334655" y="672426"/>
                </a:lnTo>
                <a:lnTo>
                  <a:pt x="1313061" y="700933"/>
                </a:lnTo>
                <a:lnTo>
                  <a:pt x="1293548" y="717346"/>
                </a:lnTo>
                <a:lnTo>
                  <a:pt x="770991" y="717346"/>
                </a:lnTo>
                <a:lnTo>
                  <a:pt x="728644" y="729054"/>
                </a:lnTo>
                <a:lnTo>
                  <a:pt x="683272" y="737723"/>
                </a:lnTo>
                <a:lnTo>
                  <a:pt x="635338" y="743107"/>
                </a:lnTo>
                <a:lnTo>
                  <a:pt x="585304" y="744956"/>
                </a:lnTo>
                <a:close/>
              </a:path>
              <a:path w="2019300" h="792479">
                <a:moveTo>
                  <a:pt x="1477657" y="694296"/>
                </a:moveTo>
                <a:lnTo>
                  <a:pt x="1438990" y="692827"/>
                </a:lnTo>
                <a:lnTo>
                  <a:pt x="1402013" y="688557"/>
                </a:lnTo>
                <a:lnTo>
                  <a:pt x="1367108" y="681689"/>
                </a:lnTo>
                <a:lnTo>
                  <a:pt x="1334655" y="672426"/>
                </a:lnTo>
                <a:lnTo>
                  <a:pt x="1617631" y="672426"/>
                </a:lnTo>
                <a:lnTo>
                  <a:pt x="1595871" y="679773"/>
                </a:lnTo>
                <a:lnTo>
                  <a:pt x="1539274" y="690523"/>
                </a:lnTo>
                <a:lnTo>
                  <a:pt x="1477657" y="694296"/>
                </a:lnTo>
                <a:close/>
              </a:path>
              <a:path w="2019300" h="792479">
                <a:moveTo>
                  <a:pt x="1032979" y="792391"/>
                </a:moveTo>
                <a:lnTo>
                  <a:pt x="979575" y="789974"/>
                </a:lnTo>
                <a:lnTo>
                  <a:pt x="929076" y="782990"/>
                </a:lnTo>
                <a:lnTo>
                  <a:pt x="882226" y="771837"/>
                </a:lnTo>
                <a:lnTo>
                  <a:pt x="839766" y="756913"/>
                </a:lnTo>
                <a:lnTo>
                  <a:pt x="802441" y="738617"/>
                </a:lnTo>
                <a:lnTo>
                  <a:pt x="770991" y="717346"/>
                </a:lnTo>
                <a:lnTo>
                  <a:pt x="1293548" y="717346"/>
                </a:lnTo>
                <a:lnTo>
                  <a:pt x="1244243" y="748791"/>
                </a:lnTo>
                <a:lnTo>
                  <a:pt x="1199083" y="767036"/>
                </a:lnTo>
                <a:lnTo>
                  <a:pt x="1148131" y="780753"/>
                </a:lnTo>
                <a:lnTo>
                  <a:pt x="1092419" y="789389"/>
                </a:lnTo>
                <a:lnTo>
                  <a:pt x="1032979" y="792391"/>
                </a:lnTo>
                <a:close/>
              </a:path>
            </a:pathLst>
          </a:custGeom>
          <a:solidFill>
            <a:srgbClr val="F1F1F1"/>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object 25"/>
          <p:cNvSpPr/>
          <p:nvPr/>
        </p:nvSpPr>
        <p:spPr>
          <a:xfrm>
            <a:off x="4089514" y="5247106"/>
            <a:ext cx="43815" cy="44450"/>
          </a:xfrm>
          <a:custGeom>
            <a:rect l="l" t="t" r="r" b="b"/>
            <a:pathLst>
              <a:path w="43814" h="44450">
                <a:moveTo>
                  <a:pt x="22009" y="44005"/>
                </a:moveTo>
                <a:lnTo>
                  <a:pt x="13427" y="42265"/>
                </a:lnTo>
                <a:lnTo>
                  <a:pt x="6446" y="37560"/>
                </a:lnTo>
                <a:lnTo>
                  <a:pt x="1729" y="30568"/>
                </a:lnTo>
                <a:lnTo>
                  <a:pt x="0" y="22009"/>
                </a:lnTo>
                <a:lnTo>
                  <a:pt x="1729" y="13442"/>
                </a:lnTo>
                <a:lnTo>
                  <a:pt x="6446" y="6446"/>
                </a:lnTo>
                <a:lnTo>
                  <a:pt x="13442" y="1729"/>
                </a:lnTo>
                <a:lnTo>
                  <a:pt x="22009" y="0"/>
                </a:lnTo>
                <a:lnTo>
                  <a:pt x="30581" y="1729"/>
                </a:lnTo>
                <a:lnTo>
                  <a:pt x="37511" y="6365"/>
                </a:lnTo>
                <a:lnTo>
                  <a:pt x="42095" y="13169"/>
                </a:lnTo>
                <a:lnTo>
                  <a:pt x="43573" y="21361"/>
                </a:lnTo>
                <a:lnTo>
                  <a:pt x="42095" y="30294"/>
                </a:lnTo>
                <a:lnTo>
                  <a:pt x="37511" y="37479"/>
                </a:lnTo>
                <a:lnTo>
                  <a:pt x="30566" y="42265"/>
                </a:lnTo>
                <a:lnTo>
                  <a:pt x="22009" y="44005"/>
                </a:lnTo>
                <a:close/>
              </a:path>
            </a:pathLst>
          </a:custGeom>
          <a:solidFill>
            <a:srgbClr val="F1F1F1"/>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object 26"/>
          <p:cNvSpPr/>
          <p:nvPr/>
        </p:nvSpPr>
        <p:spPr>
          <a:xfrm>
            <a:off x="4703229" y="5189181"/>
            <a:ext cx="88226" cy="88011"/>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object 27"/>
          <p:cNvSpPr/>
          <p:nvPr/>
        </p:nvSpPr>
        <p:spPr>
          <a:xfrm>
            <a:off x="5360873" y="5128780"/>
            <a:ext cx="131622" cy="132016"/>
          </a:xfrm>
          <a:prstGeom prst="rect">
            <a:avLst/>
          </a:prstGeom>
          <a:blipFill>
            <a:blip r:embed="rId1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object 28"/>
          <p:cNvSpPr txBox="1"/>
          <p:nvPr/>
        </p:nvSpPr>
        <p:spPr>
          <a:xfrm>
            <a:off x="1497393" y="3814000"/>
            <a:ext cx="8438515" cy="127063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8450" marR="5080" indent="-285750" algn="just">
              <a:lnSpc>
                <a:spcPct val="100000"/>
              </a:lnSpc>
              <a:spcBef>
                <a:spcPts val="95"/>
              </a:spcBef>
            </a:pPr>
            <a:r>
              <a:rPr sz="1600" spc="-5">
                <a:latin typeface="仿宋" panose="02010609060101010101" charset="-122"/>
                <a:ea typeface="微软雅黑" panose="020b0503020204020204" charset="-122"/>
                <a:cs typeface="微软雅黑" panose="020b0503020204020204" charset="-122"/>
              </a:rPr>
              <a:t>ￚ</a:t>
            </a:r>
            <a:r>
              <a:rPr sz="1600" spc="445">
                <a:latin typeface="仿宋" panose="02010609060101010101" charset="-122"/>
                <a:ea typeface="微软雅黑" panose="020b0503020204020204" charset="-122"/>
                <a:cs typeface="微软雅黑" panose="020b0503020204020204" charset="-122"/>
              </a:rPr>
              <a:t> </a:t>
            </a:r>
            <a:r>
              <a:rPr sz="1600">
                <a:latin typeface="仿宋" panose="02010609060101010101" charset="-122"/>
                <a:ea typeface="微软雅黑" panose="020b0503020204020204" charset="-122"/>
                <a:cs typeface="微软雅黑" panose="020b0503020204020204" charset="-122"/>
              </a:rPr>
              <a:t>针对每一细分客户群的产品，每个</a:t>
            </a:r>
            <a:r>
              <a:rPr sz="1600" spc="-10">
                <a:latin typeface="仿宋" panose="02010609060101010101" charset="-122"/>
                <a:ea typeface="微软雅黑" panose="020b0503020204020204" charset="-122"/>
                <a:cs typeface="微软雅黑" panose="020b0503020204020204" charset="-122"/>
              </a:rPr>
              <a:t>Release </a:t>
            </a:r>
            <a:r>
              <a:rPr sz="1600">
                <a:latin typeface="仿宋" panose="02010609060101010101" charset="-122"/>
                <a:ea typeface="微软雅黑" panose="020b0503020204020204" charset="-122"/>
                <a:cs typeface="微软雅黑" panose="020b0503020204020204" charset="-122"/>
              </a:rPr>
              <a:t>版本包含若干个特性，可以形成一个具体的系</a:t>
            </a:r>
            <a:r>
              <a:rPr sz="1600" spc="-5">
                <a:latin typeface="仿宋" panose="02010609060101010101" charset="-122"/>
                <a:ea typeface="微软雅黑" panose="020b0503020204020204" charset="-122"/>
                <a:cs typeface="微软雅黑" panose="020b0503020204020204" charset="-122"/>
              </a:rPr>
              <a:t>列 </a:t>
            </a:r>
            <a:r>
              <a:rPr sz="1600">
                <a:latin typeface="仿宋" panose="02010609060101010101" charset="-122"/>
                <a:ea typeface="微软雅黑" panose="020b0503020204020204" charset="-122"/>
                <a:cs typeface="微软雅黑" panose="020b0503020204020204" charset="-122"/>
              </a:rPr>
              <a:t>产品，因此，系列产品与特性版本等同。什么特性纳入一个</a:t>
            </a:r>
            <a:r>
              <a:rPr sz="1600" spc="-10">
                <a:latin typeface="仿宋" panose="02010609060101010101" charset="-122"/>
                <a:ea typeface="微软雅黑" panose="020b0503020204020204" charset="-122"/>
                <a:cs typeface="微软雅黑" panose="020b0503020204020204" charset="-122"/>
              </a:rPr>
              <a:t>Release</a:t>
            </a:r>
            <a:r>
              <a:rPr sz="1600" spc="-60">
                <a:latin typeface="仿宋" panose="02010609060101010101" charset="-122"/>
                <a:ea typeface="微软雅黑" panose="020b0503020204020204" charset="-122"/>
                <a:cs typeface="微软雅黑" panose="020b0503020204020204" charset="-122"/>
              </a:rPr>
              <a:t> </a:t>
            </a:r>
            <a:r>
              <a:rPr sz="1600">
                <a:latin typeface="仿宋" panose="02010609060101010101" charset="-122"/>
                <a:ea typeface="微软雅黑" panose="020b0503020204020204" charset="-122"/>
                <a:cs typeface="微软雅黑" panose="020b0503020204020204" charset="-122"/>
              </a:rPr>
              <a:t>版本，需要综合考虑</a:t>
            </a:r>
            <a:r>
              <a:rPr sz="1600" b="1" spc="-5">
                <a:solidFill>
                  <a:srgbClr val="C0504D"/>
                </a:solidFill>
                <a:latin typeface="仿宋" panose="02010609060101010101" charset="-122"/>
                <a:ea typeface="微软雅黑" panose="020b0503020204020204" charset="-122"/>
                <a:cs typeface="微软雅黑" panose="020b0503020204020204" charset="-122"/>
              </a:rPr>
              <a:t>市 </a:t>
            </a:r>
            <a:r>
              <a:rPr sz="1600" b="1">
                <a:solidFill>
                  <a:srgbClr val="C0504D"/>
                </a:solidFill>
                <a:latin typeface="仿宋" panose="02010609060101010101" charset="-122"/>
                <a:ea typeface="微软雅黑" panose="020b0503020204020204" charset="-122"/>
                <a:cs typeface="微软雅黑" panose="020b0503020204020204" charset="-122"/>
              </a:rPr>
              <a:t>场细分和竞争、技术与成本方面</a:t>
            </a:r>
            <a:r>
              <a:rPr sz="1600">
                <a:latin typeface="仿宋" panose="02010609060101010101" charset="-122"/>
                <a:ea typeface="微软雅黑" panose="020b0503020204020204" charset="-122"/>
                <a:cs typeface="微软雅黑" panose="020b0503020204020204" charset="-122"/>
              </a:rPr>
              <a:t>的因素，系列产品也可有自己的特性版本，系列产品可以</a:t>
            </a:r>
            <a:r>
              <a:rPr sz="1600" spc="-5">
                <a:latin typeface="仿宋" panose="02010609060101010101" charset="-122"/>
                <a:ea typeface="微软雅黑" panose="020b0503020204020204" charset="-122"/>
                <a:cs typeface="微软雅黑" panose="020b0503020204020204" charset="-122"/>
              </a:rPr>
              <a:t>在 </a:t>
            </a:r>
            <a:r>
              <a:rPr sz="1600">
                <a:latin typeface="仿宋" panose="02010609060101010101" charset="-122"/>
                <a:ea typeface="微软雅黑" panose="020b0503020204020204" charset="-122"/>
                <a:cs typeface="微软雅黑" panose="020b0503020204020204" charset="-122"/>
              </a:rPr>
              <a:t>特性版本号上用特别的字母或数字表</a:t>
            </a:r>
            <a:r>
              <a:rPr sz="1600" spc="-5">
                <a:latin typeface="仿宋" panose="02010609060101010101" charset="-122"/>
                <a:ea typeface="微软雅黑" panose="020b0503020204020204" charset="-122"/>
                <a:cs typeface="微软雅黑" panose="020b0503020204020204" charset="-122"/>
              </a:rPr>
              <a:t>示</a:t>
            </a:r>
            <a:endParaRPr sz="1600">
              <a:latin typeface="仿宋" panose="02010609060101010101" charset="-122"/>
              <a:ea typeface="微软雅黑" panose="020b0503020204020204" charset="-122"/>
              <a:cs typeface="微软雅黑" panose="020b0503020204020204" charset="-122"/>
            </a:endParaRPr>
          </a:p>
          <a:p>
            <a:pPr marL="4957445">
              <a:lnSpc>
                <a:spcPct val="100000"/>
              </a:lnSpc>
              <a:spcBef>
                <a:spcPts val="455"/>
              </a:spcBef>
            </a:pPr>
            <a:r>
              <a:rPr sz="1400">
                <a:latin typeface="仿宋" panose="02010609060101010101" charset="-122"/>
                <a:ea typeface="微软雅黑" panose="020b0503020204020204" charset="-122"/>
                <a:cs typeface="微软雅黑" panose="020b0503020204020204" charset="-122"/>
              </a:rPr>
              <a:t>销售人员理</a:t>
            </a:r>
            <a:r>
              <a:rPr sz="1400" spc="5">
                <a:latin typeface="仿宋" panose="02010609060101010101" charset="-122"/>
                <a:ea typeface="微软雅黑" panose="020b0503020204020204" charset="-122"/>
                <a:cs typeface="微软雅黑" panose="020b0503020204020204" charset="-122"/>
              </a:rPr>
              <a:t>解</a:t>
            </a:r>
            <a:endParaRPr sz="1400">
              <a:latin typeface="仿宋" panose="02010609060101010101" charset="-122"/>
              <a:ea typeface="微软雅黑" panose="020b0503020204020204" charset="-122"/>
              <a:cs typeface="微软雅黑" panose="020b0503020204020204" charset="-122"/>
            </a:endParaRPr>
          </a:p>
        </p:txBody>
      </p:sp>
      <p:sp>
        <p:nvSpPr>
          <p:cNvPr id="29" name="object 29"/>
          <p:cNvSpPr txBox="1"/>
          <p:nvPr/>
        </p:nvSpPr>
        <p:spPr>
          <a:xfrm>
            <a:off x="6709295" y="5059743"/>
            <a:ext cx="55943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a:latin typeface="仿宋" panose="02010609060101010101" charset="-122"/>
                <a:ea typeface="微软雅黑" panose="020b0503020204020204" charset="-122"/>
                <a:cs typeface="微软雅黑" panose="020b0503020204020204" charset="-122"/>
              </a:rPr>
              <a:t>的版</a:t>
            </a:r>
            <a:r>
              <a:rPr sz="1400" spc="5">
                <a:latin typeface="仿宋" panose="02010609060101010101" charset="-122"/>
                <a:ea typeface="微软雅黑" panose="020b0503020204020204" charset="-122"/>
                <a:cs typeface="微软雅黑" panose="020b0503020204020204" charset="-122"/>
              </a:rPr>
              <a:t>本</a:t>
            </a:r>
            <a:endParaRPr sz="1400">
              <a:latin typeface="仿宋" panose="02010609060101010101" charset="-122"/>
              <a:ea typeface="微软雅黑" panose="020b0503020204020204" charset="-122"/>
              <a:cs typeface="微软雅黑" panose="020b0503020204020204" charset="-122"/>
            </a:endParaRPr>
          </a:p>
        </p:txBody>
      </p:sp>
      <p:sp>
        <p:nvSpPr>
          <p:cNvPr id="30" name="object 30"/>
          <p:cNvSpPr txBox="1"/>
          <p:nvPr/>
        </p:nvSpPr>
        <p:spPr>
          <a:xfrm>
            <a:off x="9829965" y="5031359"/>
            <a:ext cx="186055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800" b="1" spc="-5">
                <a:solidFill>
                  <a:srgbClr val="C0504D"/>
                </a:solidFill>
                <a:latin typeface="仿宋" panose="02010609060101010101" charset="-122"/>
                <a:ea typeface="微软雅黑" panose="020b0503020204020204" charset="-122"/>
                <a:cs typeface="微软雅黑" panose="020b0503020204020204" charset="-122"/>
              </a:rPr>
              <a:t>M</a:t>
            </a:r>
            <a:r>
              <a:rPr sz="1800" b="1">
                <a:solidFill>
                  <a:srgbClr val="C0504D"/>
                </a:solidFill>
                <a:latin typeface="仿宋" panose="02010609060101010101" charset="-122"/>
                <a:ea typeface="微软雅黑" panose="020b0503020204020204" charset="-122"/>
                <a:cs typeface="微软雅黑" panose="020b0503020204020204" charset="-122"/>
              </a:rPr>
              <a:t>版本一定要有利 润或有战略补贴。</a:t>
            </a:r>
            <a:endParaRPr sz="1800">
              <a:latin typeface="仿宋" panose="02010609060101010101" charset="-122"/>
              <a:ea typeface="微软雅黑" panose="020b0503020204020204" charset="-122"/>
              <a:cs typeface="微软雅黑" panose="020b0503020204020204"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0949940" y="132588"/>
            <a:ext cx="1248409"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85127" y="227507"/>
            <a:ext cx="3390900"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改变传统的通版开发策</a:t>
            </a:r>
            <a:r>
              <a:rPr sz="2400" spc="-10">
                <a:solidFill>
                  <a:srgbClr val="404040"/>
                </a:solidFill>
                <a:latin typeface="仿宋" panose="02010609060101010101" charset="-122"/>
                <a:ea typeface="微软雅黑" panose="020b0503020204020204" charset="-122"/>
                <a:cs typeface="宋体" panose="02010600030101010101" pitchFamily="2" charset="-122"/>
              </a:rPr>
              <a:t>略</a:t>
            </a:r>
            <a:endParaRPr sz="2400">
              <a:latin typeface="仿宋" panose="02010609060101010101" charset="-122"/>
              <a:ea typeface="微软雅黑" panose="020b0503020204020204" charset="-122"/>
              <a:cs typeface="宋体" panose="02010600030101010101" pitchFamily="2" charset="-122"/>
            </a:endParaRPr>
          </a:p>
        </p:txBody>
      </p:sp>
      <p:sp>
        <p:nvSpPr>
          <p:cNvPr id="5" name="object 5"/>
          <p:cNvSpPr txBox="1"/>
          <p:nvPr/>
        </p:nvSpPr>
        <p:spPr>
          <a:xfrm>
            <a:off x="7884705" y="1117409"/>
            <a:ext cx="15494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latin typeface="仿宋" panose="02010609060101010101" charset="-122"/>
                <a:ea typeface="微软雅黑" panose="020b0503020204020204" charset="-122"/>
                <a:cs typeface="微软雅黑" panose="020b0503020204020204" charset="-122"/>
              </a:rPr>
              <a:t>引入I</a:t>
            </a:r>
            <a:r>
              <a:rPr sz="1800" spc="-5">
                <a:latin typeface="仿宋" panose="02010609060101010101" charset="-122"/>
                <a:ea typeface="微软雅黑" panose="020b0503020204020204" charset="-122"/>
                <a:cs typeface="微软雅黑" panose="020b0503020204020204" charset="-122"/>
              </a:rPr>
              <a:t>PD</a:t>
            </a:r>
            <a:r>
              <a:rPr sz="1800">
                <a:latin typeface="仿宋" panose="02010609060101010101" charset="-122"/>
                <a:ea typeface="微软雅黑" panose="020b0503020204020204" charset="-122"/>
                <a:cs typeface="微软雅黑" panose="020b0503020204020204" charset="-122"/>
              </a:rPr>
              <a:t>的思想</a:t>
            </a:r>
            <a:endParaRPr sz="1800">
              <a:latin typeface="仿宋" panose="02010609060101010101" charset="-122"/>
              <a:ea typeface="微软雅黑" panose="020b0503020204020204" charset="-122"/>
              <a:cs typeface="微软雅黑" panose="020b0503020204020204" charset="-122"/>
            </a:endParaRPr>
          </a:p>
        </p:txBody>
      </p:sp>
      <p:sp>
        <p:nvSpPr>
          <p:cNvPr id="6" name="object 6"/>
          <p:cNvSpPr txBox="1"/>
          <p:nvPr/>
        </p:nvSpPr>
        <p:spPr>
          <a:xfrm>
            <a:off x="2568447" y="1117409"/>
            <a:ext cx="16256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latin typeface="仿宋" panose="02010609060101010101" charset="-122"/>
                <a:ea typeface="微软雅黑" panose="020b0503020204020204" charset="-122"/>
                <a:cs typeface="微软雅黑" panose="020b0503020204020204" charset="-122"/>
              </a:rPr>
              <a:t>传统的开发模式</a:t>
            </a:r>
            <a:endParaRPr sz="1800">
              <a:latin typeface="仿宋" panose="02010609060101010101" charset="-122"/>
              <a:ea typeface="微软雅黑" panose="020b0503020204020204" charset="-122"/>
              <a:cs typeface="微软雅黑" panose="020b0503020204020204" charset="-122"/>
            </a:endParaRPr>
          </a:p>
        </p:txBody>
      </p:sp>
      <p:sp>
        <p:nvSpPr>
          <p:cNvPr id="7" name="object 7"/>
          <p:cNvSpPr/>
          <p:nvPr/>
        </p:nvSpPr>
        <p:spPr>
          <a:xfrm>
            <a:off x="2033966" y="5465394"/>
            <a:ext cx="2575076" cy="593688"/>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object 8"/>
          <p:cNvSpPr txBox="1"/>
          <p:nvPr/>
        </p:nvSpPr>
        <p:spPr>
          <a:xfrm>
            <a:off x="3078124" y="5575680"/>
            <a:ext cx="4826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latin typeface="仿宋" panose="02010609060101010101" charset="-122"/>
                <a:ea typeface="微软雅黑" panose="020b0503020204020204" charset="-122"/>
                <a:cs typeface="微软雅黑" panose="020b0503020204020204" charset="-122"/>
              </a:rPr>
              <a:t>技术</a:t>
            </a:r>
            <a:endParaRPr sz="1800">
              <a:latin typeface="仿宋" panose="02010609060101010101" charset="-122"/>
              <a:ea typeface="微软雅黑" panose="020b0503020204020204" charset="-122"/>
              <a:cs typeface="微软雅黑" panose="020b0503020204020204" charset="-122"/>
            </a:endParaRPr>
          </a:p>
        </p:txBody>
      </p:sp>
      <p:sp>
        <p:nvSpPr>
          <p:cNvPr id="9" name="object 9"/>
          <p:cNvSpPr/>
          <p:nvPr/>
        </p:nvSpPr>
        <p:spPr>
          <a:xfrm>
            <a:off x="2033966" y="3807081"/>
            <a:ext cx="2575076" cy="517552"/>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object 10"/>
          <p:cNvSpPr txBox="1"/>
          <p:nvPr/>
        </p:nvSpPr>
        <p:spPr>
          <a:xfrm>
            <a:off x="3078124" y="3879303"/>
            <a:ext cx="4826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latin typeface="仿宋" panose="02010609060101010101" charset="-122"/>
                <a:ea typeface="微软雅黑" panose="020b0503020204020204" charset="-122"/>
                <a:cs typeface="微软雅黑" panose="020b0503020204020204" charset="-122"/>
              </a:rPr>
              <a:t>产品</a:t>
            </a:r>
            <a:endParaRPr sz="1800">
              <a:latin typeface="仿宋" panose="02010609060101010101" charset="-122"/>
              <a:ea typeface="微软雅黑" panose="020b0503020204020204" charset="-122"/>
              <a:cs typeface="微软雅黑" panose="020b0503020204020204" charset="-122"/>
            </a:endParaRPr>
          </a:p>
        </p:txBody>
      </p:sp>
      <p:sp>
        <p:nvSpPr>
          <p:cNvPr id="11" name="object 11"/>
          <p:cNvSpPr txBox="1"/>
          <p:nvPr/>
        </p:nvSpPr>
        <p:spPr>
          <a:xfrm>
            <a:off x="4006596" y="3288791"/>
            <a:ext cx="533400" cy="490855"/>
          </a:xfrm>
          <a:prstGeom prst="rect">
            <a:avLst/>
          </a:prstGeom>
          <a:solidFill>
            <a:srgbClr val="F1DCDB"/>
          </a:solidFill>
        </p:spPr>
        <p:txBody>
          <a:bodyPr vert="horz" wrap="square" lIns="0" tIns="1714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9535">
              <a:lnSpc>
                <a:spcPct val="100000"/>
              </a:lnSpc>
              <a:spcBef>
                <a:spcPts val="135"/>
              </a:spcBef>
            </a:pPr>
            <a:r>
              <a:rPr sz="1400">
                <a:latin typeface="仿宋" panose="02010609060101010101" charset="-122"/>
                <a:ea typeface="微软雅黑" panose="020b0503020204020204" charset="-122"/>
                <a:cs typeface="微软雅黑" panose="020b0503020204020204" charset="-122"/>
              </a:rPr>
              <a:t>市</a:t>
            </a:r>
            <a:r>
              <a:rPr sz="1400" spc="5">
                <a:latin typeface="仿宋" panose="02010609060101010101" charset="-122"/>
                <a:ea typeface="微软雅黑" panose="020b0503020204020204" charset="-122"/>
                <a:cs typeface="微软雅黑" panose="020b0503020204020204" charset="-122"/>
              </a:rPr>
              <a:t>场</a:t>
            </a:r>
            <a:endParaRPr sz="1400">
              <a:latin typeface="仿宋" panose="02010609060101010101" charset="-122"/>
              <a:ea typeface="微软雅黑" panose="020b0503020204020204" charset="-122"/>
              <a:cs typeface="微软雅黑" panose="020b0503020204020204" charset="-122"/>
            </a:endParaRPr>
          </a:p>
          <a:p>
            <a:pPr marL="89535">
              <a:lnSpc>
                <a:spcPct val="100000"/>
              </a:lnSpc>
              <a:spcBef>
                <a:spcPts val="335"/>
              </a:spcBef>
            </a:pPr>
            <a:r>
              <a:rPr sz="1400">
                <a:latin typeface="仿宋" panose="02010609060101010101" charset="-122"/>
                <a:ea typeface="微软雅黑" panose="020b0503020204020204" charset="-122"/>
                <a:cs typeface="微软雅黑" panose="020b0503020204020204" charset="-122"/>
              </a:rPr>
              <a:t>细</a:t>
            </a:r>
            <a:r>
              <a:rPr sz="1400" spc="5">
                <a:latin typeface="仿宋" panose="02010609060101010101" charset="-122"/>
                <a:ea typeface="微软雅黑" panose="020b0503020204020204" charset="-122"/>
                <a:cs typeface="微软雅黑" panose="020b0503020204020204" charset="-122"/>
              </a:rPr>
              <a:t>分</a:t>
            </a:r>
            <a:endParaRPr sz="1400">
              <a:latin typeface="仿宋" panose="02010609060101010101" charset="-122"/>
              <a:ea typeface="微软雅黑" panose="020b0503020204020204" charset="-122"/>
              <a:cs typeface="微软雅黑" panose="020b0503020204020204" charset="-122"/>
            </a:endParaRPr>
          </a:p>
        </p:txBody>
      </p:sp>
      <p:sp>
        <p:nvSpPr>
          <p:cNvPr id="12" name="object 12"/>
          <p:cNvSpPr/>
          <p:nvPr/>
        </p:nvSpPr>
        <p:spPr>
          <a:xfrm>
            <a:off x="2031346" y="1890670"/>
            <a:ext cx="2584584" cy="755667"/>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object 13"/>
          <p:cNvSpPr txBox="1"/>
          <p:nvPr/>
        </p:nvSpPr>
        <p:spPr>
          <a:xfrm>
            <a:off x="2699257" y="2099094"/>
            <a:ext cx="12439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solidFill>
                  <a:srgbClr val="FFFFFF"/>
                </a:solidFill>
                <a:latin typeface="仿宋" panose="02010609060101010101" charset="-122"/>
                <a:ea typeface="微软雅黑" panose="020b0503020204020204" charset="-122"/>
                <a:cs typeface="微软雅黑" panose="020b0503020204020204" charset="-122"/>
              </a:rPr>
              <a:t>总体目标市</a:t>
            </a:r>
            <a:r>
              <a:rPr sz="1600" spc="-5">
                <a:solidFill>
                  <a:srgbClr val="FFFFFF"/>
                </a:solidFill>
                <a:latin typeface="仿宋" panose="02010609060101010101" charset="-122"/>
                <a:ea typeface="微软雅黑" panose="020b0503020204020204" charset="-122"/>
                <a:cs typeface="微软雅黑" panose="020b0503020204020204" charset="-122"/>
              </a:rPr>
              <a:t>场</a:t>
            </a:r>
            <a:endParaRPr sz="1600">
              <a:latin typeface="仿宋" panose="02010609060101010101" charset="-122"/>
              <a:ea typeface="微软雅黑" panose="020b0503020204020204" charset="-122"/>
              <a:cs typeface="微软雅黑" panose="020b0503020204020204" charset="-122"/>
            </a:endParaRPr>
          </a:p>
        </p:txBody>
      </p:sp>
      <p:sp>
        <p:nvSpPr>
          <p:cNvPr id="14" name="object 14"/>
          <p:cNvSpPr txBox="1"/>
          <p:nvPr/>
        </p:nvSpPr>
        <p:spPr>
          <a:xfrm>
            <a:off x="4072128" y="1903476"/>
            <a:ext cx="533400" cy="570865"/>
          </a:xfrm>
          <a:prstGeom prst="rect">
            <a:avLst/>
          </a:prstGeom>
          <a:solidFill>
            <a:srgbClr val="F1DCDB"/>
          </a:solidFill>
        </p:spPr>
        <p:txBody>
          <a:bodyPr vert="horz" wrap="square" lIns="0" tIns="5461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8900" marR="80010">
              <a:lnSpc>
                <a:spcPct val="120000"/>
              </a:lnSpc>
              <a:spcBef>
                <a:spcPts val="430"/>
              </a:spcBef>
            </a:pPr>
            <a:r>
              <a:rPr sz="1400">
                <a:latin typeface="仿宋" panose="02010609060101010101" charset="-122"/>
                <a:ea typeface="微软雅黑" panose="020b0503020204020204" charset="-122"/>
                <a:cs typeface="微软雅黑" panose="020b0503020204020204" charset="-122"/>
              </a:rPr>
              <a:t>细分 市</a:t>
            </a:r>
            <a:r>
              <a:rPr sz="1400" spc="5">
                <a:latin typeface="仿宋" panose="02010609060101010101" charset="-122"/>
                <a:ea typeface="微软雅黑" panose="020b0503020204020204" charset="-122"/>
                <a:cs typeface="微软雅黑" panose="020b0503020204020204" charset="-122"/>
              </a:rPr>
              <a:t>场</a:t>
            </a:r>
            <a:endParaRPr sz="1400">
              <a:latin typeface="仿宋" panose="02010609060101010101" charset="-122"/>
              <a:ea typeface="微软雅黑" panose="020b0503020204020204" charset="-122"/>
              <a:cs typeface="微软雅黑" panose="020b0503020204020204" charset="-122"/>
            </a:endParaRPr>
          </a:p>
        </p:txBody>
      </p:sp>
      <p:sp>
        <p:nvSpPr>
          <p:cNvPr id="15" name="object 15"/>
          <p:cNvSpPr/>
          <p:nvPr/>
        </p:nvSpPr>
        <p:spPr>
          <a:xfrm>
            <a:off x="2967227" y="2692907"/>
            <a:ext cx="457200" cy="1066800"/>
          </a:xfrm>
          <a:custGeom>
            <a:rect l="l" t="t" r="r" b="b"/>
            <a:pathLst>
              <a:path w="457200" h="1066800">
                <a:moveTo>
                  <a:pt x="457200" y="213360"/>
                </a:moveTo>
                <a:lnTo>
                  <a:pt x="0" y="213360"/>
                </a:lnTo>
                <a:lnTo>
                  <a:pt x="228600" y="0"/>
                </a:lnTo>
                <a:lnTo>
                  <a:pt x="457200" y="213360"/>
                </a:lnTo>
                <a:close/>
              </a:path>
              <a:path w="457200" h="1066800">
                <a:moveTo>
                  <a:pt x="342900" y="853440"/>
                </a:moveTo>
                <a:lnTo>
                  <a:pt x="114300" y="853440"/>
                </a:lnTo>
                <a:lnTo>
                  <a:pt x="114300" y="213360"/>
                </a:lnTo>
                <a:lnTo>
                  <a:pt x="342900" y="213360"/>
                </a:lnTo>
                <a:lnTo>
                  <a:pt x="342900" y="853440"/>
                </a:lnTo>
                <a:close/>
              </a:path>
              <a:path w="457200" h="1066800">
                <a:moveTo>
                  <a:pt x="228600" y="1066800"/>
                </a:moveTo>
                <a:lnTo>
                  <a:pt x="0" y="853440"/>
                </a:lnTo>
                <a:lnTo>
                  <a:pt x="457200" y="853440"/>
                </a:lnTo>
                <a:lnTo>
                  <a:pt x="228600" y="1066800"/>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object 16"/>
          <p:cNvSpPr/>
          <p:nvPr/>
        </p:nvSpPr>
        <p:spPr>
          <a:xfrm>
            <a:off x="4044696" y="2737104"/>
            <a:ext cx="457200" cy="445134"/>
          </a:xfrm>
          <a:custGeom>
            <a:rect l="l" t="t" r="r" b="b"/>
            <a:pathLst>
              <a:path w="457200" h="445134">
                <a:moveTo>
                  <a:pt x="457200" y="89916"/>
                </a:moveTo>
                <a:lnTo>
                  <a:pt x="0" y="89916"/>
                </a:lnTo>
                <a:lnTo>
                  <a:pt x="228600" y="0"/>
                </a:lnTo>
                <a:lnTo>
                  <a:pt x="457200" y="89916"/>
                </a:lnTo>
                <a:close/>
              </a:path>
              <a:path w="457200" h="445134">
                <a:moveTo>
                  <a:pt x="342900" y="355092"/>
                </a:moveTo>
                <a:lnTo>
                  <a:pt x="114300" y="355092"/>
                </a:lnTo>
                <a:lnTo>
                  <a:pt x="114300" y="89916"/>
                </a:lnTo>
                <a:lnTo>
                  <a:pt x="342900" y="89916"/>
                </a:lnTo>
                <a:lnTo>
                  <a:pt x="342900" y="355092"/>
                </a:lnTo>
                <a:close/>
              </a:path>
              <a:path w="457200" h="445134">
                <a:moveTo>
                  <a:pt x="228600" y="445008"/>
                </a:moveTo>
                <a:lnTo>
                  <a:pt x="0" y="355092"/>
                </a:lnTo>
                <a:lnTo>
                  <a:pt x="457200" y="355092"/>
                </a:lnTo>
                <a:lnTo>
                  <a:pt x="228600" y="445008"/>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object 17"/>
          <p:cNvSpPr/>
          <p:nvPr/>
        </p:nvSpPr>
        <p:spPr>
          <a:xfrm>
            <a:off x="5259323" y="3433571"/>
            <a:ext cx="1600200" cy="914400"/>
          </a:xfrm>
          <a:custGeom>
            <a:rect l="l" t="t" r="r" b="b"/>
            <a:pathLst>
              <a:path w="1600200" h="914400">
                <a:moveTo>
                  <a:pt x="1200912" y="914400"/>
                </a:moveTo>
                <a:lnTo>
                  <a:pt x="1200912" y="685800"/>
                </a:lnTo>
                <a:lnTo>
                  <a:pt x="0" y="685800"/>
                </a:lnTo>
                <a:lnTo>
                  <a:pt x="0" y="228600"/>
                </a:lnTo>
                <a:lnTo>
                  <a:pt x="1200912" y="228600"/>
                </a:lnTo>
                <a:lnTo>
                  <a:pt x="1200912" y="0"/>
                </a:lnTo>
                <a:lnTo>
                  <a:pt x="1600200" y="457200"/>
                </a:lnTo>
                <a:lnTo>
                  <a:pt x="1200912" y="914400"/>
                </a:lnTo>
                <a:close/>
              </a:path>
            </a:pathLst>
          </a:custGeom>
          <a:solidFill>
            <a:srgbClr val="F1F1F1"/>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txBox="1"/>
          <p:nvPr/>
        </p:nvSpPr>
        <p:spPr>
          <a:xfrm>
            <a:off x="5642318" y="3674935"/>
            <a:ext cx="635000"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a:latin typeface="仿宋" panose="02010609060101010101" charset="-122"/>
                <a:ea typeface="微软雅黑" panose="020b0503020204020204" charset="-122"/>
                <a:cs typeface="微软雅黑" panose="020b0503020204020204" charset="-122"/>
              </a:rPr>
              <a:t>转变</a:t>
            </a:r>
            <a:endParaRPr sz="2400">
              <a:latin typeface="仿宋" panose="02010609060101010101" charset="-122"/>
              <a:ea typeface="微软雅黑" panose="020b0503020204020204" charset="-122"/>
              <a:cs typeface="微软雅黑" panose="020b0503020204020204" charset="-122"/>
            </a:endParaRPr>
          </a:p>
        </p:txBody>
      </p:sp>
      <p:sp>
        <p:nvSpPr>
          <p:cNvPr id="19" name="object 19"/>
          <p:cNvSpPr/>
          <p:nvPr/>
        </p:nvSpPr>
        <p:spPr>
          <a:xfrm>
            <a:off x="7194467" y="1908723"/>
            <a:ext cx="3032281" cy="746198"/>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object 20"/>
          <p:cNvSpPr txBox="1"/>
          <p:nvPr/>
        </p:nvSpPr>
        <p:spPr>
          <a:xfrm>
            <a:off x="8086229" y="2112416"/>
            <a:ext cx="12439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solidFill>
                  <a:srgbClr val="FFFFFF"/>
                </a:solidFill>
                <a:latin typeface="仿宋" panose="02010609060101010101" charset="-122"/>
                <a:ea typeface="微软雅黑" panose="020b0503020204020204" charset="-122"/>
                <a:cs typeface="微软雅黑" panose="020b0503020204020204" charset="-122"/>
              </a:rPr>
              <a:t>总体目标市</a:t>
            </a:r>
            <a:r>
              <a:rPr sz="1600" spc="-5">
                <a:solidFill>
                  <a:srgbClr val="FFFFFF"/>
                </a:solidFill>
                <a:latin typeface="仿宋" panose="02010609060101010101" charset="-122"/>
                <a:ea typeface="微软雅黑" panose="020b0503020204020204" charset="-122"/>
                <a:cs typeface="微软雅黑" panose="020b0503020204020204" charset="-122"/>
              </a:rPr>
              <a:t>场</a:t>
            </a:r>
            <a:endParaRPr sz="1600">
              <a:latin typeface="仿宋" panose="02010609060101010101" charset="-122"/>
              <a:ea typeface="微软雅黑" panose="020b0503020204020204" charset="-122"/>
              <a:cs typeface="微软雅黑" panose="020b0503020204020204" charset="-122"/>
            </a:endParaRPr>
          </a:p>
        </p:txBody>
      </p:sp>
      <p:sp>
        <p:nvSpPr>
          <p:cNvPr id="21" name="object 21"/>
          <p:cNvSpPr/>
          <p:nvPr/>
        </p:nvSpPr>
        <p:spPr>
          <a:xfrm>
            <a:off x="7339151" y="2975523"/>
            <a:ext cx="592203" cy="746198"/>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object 22"/>
          <p:cNvSpPr txBox="1"/>
          <p:nvPr/>
        </p:nvSpPr>
        <p:spPr>
          <a:xfrm>
            <a:off x="7354557" y="3025673"/>
            <a:ext cx="559435" cy="52895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9530" marR="5080" indent="-36830">
              <a:lnSpc>
                <a:spcPct val="120000"/>
              </a:lnSpc>
              <a:spcBef>
                <a:spcPts val="100"/>
              </a:spcBef>
            </a:pPr>
            <a:r>
              <a:rPr sz="1400">
                <a:latin typeface="仿宋" panose="02010609060101010101" charset="-122"/>
                <a:ea typeface="微软雅黑" panose="020b0503020204020204" charset="-122"/>
                <a:cs typeface="微软雅黑" panose="020b0503020204020204" charset="-122"/>
              </a:rPr>
              <a:t>目标客 户群1</a:t>
            </a:r>
            <a:endParaRPr sz="1400">
              <a:latin typeface="仿宋" panose="02010609060101010101" charset="-122"/>
              <a:ea typeface="微软雅黑" panose="020b0503020204020204" charset="-122"/>
              <a:cs typeface="微软雅黑" panose="020b0503020204020204" charset="-122"/>
            </a:endParaRPr>
          </a:p>
        </p:txBody>
      </p:sp>
      <p:sp>
        <p:nvSpPr>
          <p:cNvPr id="23" name="object 23"/>
          <p:cNvSpPr/>
          <p:nvPr/>
        </p:nvSpPr>
        <p:spPr>
          <a:xfrm>
            <a:off x="8422385" y="2975523"/>
            <a:ext cx="592203" cy="746198"/>
          </a:xfrm>
          <a:prstGeom prst="rect">
            <a:avLst/>
          </a:prstGeom>
          <a:blipFill>
            <a:blip r:embed="rId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object 24"/>
          <p:cNvSpPr txBox="1"/>
          <p:nvPr/>
        </p:nvSpPr>
        <p:spPr>
          <a:xfrm>
            <a:off x="8437791" y="3025673"/>
            <a:ext cx="559435" cy="52895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9530" marR="5080" indent="-36830">
              <a:lnSpc>
                <a:spcPct val="120000"/>
              </a:lnSpc>
              <a:spcBef>
                <a:spcPts val="100"/>
              </a:spcBef>
            </a:pPr>
            <a:r>
              <a:rPr sz="1400">
                <a:latin typeface="仿宋" panose="02010609060101010101" charset="-122"/>
                <a:ea typeface="微软雅黑" panose="020b0503020204020204" charset="-122"/>
                <a:cs typeface="微软雅黑" panose="020b0503020204020204" charset="-122"/>
              </a:rPr>
              <a:t>目标客 户群2</a:t>
            </a:r>
            <a:endParaRPr sz="1400">
              <a:latin typeface="仿宋" panose="02010609060101010101" charset="-122"/>
              <a:ea typeface="微软雅黑" panose="020b0503020204020204" charset="-122"/>
              <a:cs typeface="微软雅黑" panose="020b0503020204020204" charset="-122"/>
            </a:endParaRPr>
          </a:p>
        </p:txBody>
      </p:sp>
      <p:sp>
        <p:nvSpPr>
          <p:cNvPr id="25" name="object 25"/>
          <p:cNvSpPr/>
          <p:nvPr/>
        </p:nvSpPr>
        <p:spPr>
          <a:xfrm>
            <a:off x="9675074" y="2964055"/>
            <a:ext cx="592203" cy="746198"/>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object 26"/>
          <p:cNvSpPr txBox="1"/>
          <p:nvPr/>
        </p:nvSpPr>
        <p:spPr>
          <a:xfrm>
            <a:off x="9690481" y="3014205"/>
            <a:ext cx="559435" cy="52895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 marR="5080" indent="-16510">
              <a:lnSpc>
                <a:spcPct val="120000"/>
              </a:lnSpc>
              <a:spcBef>
                <a:spcPts val="100"/>
              </a:spcBef>
            </a:pPr>
            <a:r>
              <a:rPr sz="1400">
                <a:latin typeface="仿宋" panose="02010609060101010101" charset="-122"/>
                <a:ea typeface="微软雅黑" panose="020b0503020204020204" charset="-122"/>
                <a:cs typeface="微软雅黑" panose="020b0503020204020204" charset="-122"/>
              </a:rPr>
              <a:t>目标客 户群N</a:t>
            </a:r>
            <a:endParaRPr sz="1400">
              <a:latin typeface="仿宋" panose="02010609060101010101" charset="-122"/>
              <a:ea typeface="微软雅黑" panose="020b0503020204020204" charset="-122"/>
              <a:cs typeface="微软雅黑" panose="020b0503020204020204" charset="-122"/>
            </a:endParaRPr>
          </a:p>
        </p:txBody>
      </p:sp>
      <p:sp>
        <p:nvSpPr>
          <p:cNvPr id="27" name="object 27"/>
          <p:cNvSpPr/>
          <p:nvPr/>
        </p:nvSpPr>
        <p:spPr>
          <a:xfrm>
            <a:off x="7385053" y="4042320"/>
            <a:ext cx="517911" cy="1279604"/>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object 28"/>
          <p:cNvSpPr txBox="1"/>
          <p:nvPr/>
        </p:nvSpPr>
        <p:spPr>
          <a:xfrm>
            <a:off x="7439799" y="4276496"/>
            <a:ext cx="403225" cy="67691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 marR="5080" indent="-7620">
              <a:lnSpc>
                <a:spcPct val="120000"/>
              </a:lnSpc>
              <a:spcBef>
                <a:spcPts val="100"/>
              </a:spcBef>
            </a:pPr>
            <a:r>
              <a:rPr sz="1800" spc="-5">
                <a:latin typeface="仿宋" panose="02010609060101010101" charset="-122"/>
                <a:ea typeface="微软雅黑" panose="020b0503020204020204" charset="-122"/>
                <a:cs typeface="微软雅黑" panose="020b0503020204020204" charset="-122"/>
              </a:rPr>
              <a:t>R</a:t>
            </a:r>
            <a:r>
              <a:rPr sz="1800">
                <a:latin typeface="仿宋" panose="02010609060101010101" charset="-122"/>
                <a:ea typeface="微软雅黑" panose="020b0503020204020204" charset="-122"/>
                <a:cs typeface="微软雅黑" panose="020b0503020204020204" charset="-122"/>
              </a:rPr>
              <a:t>产 品1</a:t>
            </a:r>
            <a:endParaRPr sz="1800">
              <a:latin typeface="仿宋" panose="02010609060101010101" charset="-122"/>
              <a:ea typeface="微软雅黑" panose="020b0503020204020204" charset="-122"/>
              <a:cs typeface="微软雅黑" panose="020b0503020204020204" charset="-122"/>
            </a:endParaRPr>
          </a:p>
        </p:txBody>
      </p:sp>
      <p:sp>
        <p:nvSpPr>
          <p:cNvPr id="29" name="object 29"/>
          <p:cNvSpPr/>
          <p:nvPr/>
        </p:nvSpPr>
        <p:spPr>
          <a:xfrm>
            <a:off x="8500405" y="4042320"/>
            <a:ext cx="517911" cy="1279604"/>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object 30"/>
          <p:cNvSpPr txBox="1"/>
          <p:nvPr/>
        </p:nvSpPr>
        <p:spPr>
          <a:xfrm>
            <a:off x="8555152" y="4276496"/>
            <a:ext cx="403225" cy="67691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 marR="5080" indent="-7620">
              <a:lnSpc>
                <a:spcPct val="120000"/>
              </a:lnSpc>
              <a:spcBef>
                <a:spcPts val="100"/>
              </a:spcBef>
            </a:pPr>
            <a:r>
              <a:rPr sz="1800" spc="-5">
                <a:latin typeface="仿宋" panose="02010609060101010101" charset="-122"/>
                <a:ea typeface="微软雅黑" panose="020b0503020204020204" charset="-122"/>
                <a:cs typeface="微软雅黑" panose="020b0503020204020204" charset="-122"/>
              </a:rPr>
              <a:t>R</a:t>
            </a:r>
            <a:r>
              <a:rPr sz="1800">
                <a:latin typeface="仿宋" panose="02010609060101010101" charset="-122"/>
                <a:ea typeface="微软雅黑" panose="020b0503020204020204" charset="-122"/>
                <a:cs typeface="微软雅黑" panose="020b0503020204020204" charset="-122"/>
              </a:rPr>
              <a:t>产 品2</a:t>
            </a:r>
            <a:endParaRPr sz="1800">
              <a:latin typeface="仿宋" panose="02010609060101010101" charset="-122"/>
              <a:ea typeface="微软雅黑" panose="020b0503020204020204" charset="-122"/>
              <a:cs typeface="微软雅黑" panose="020b0503020204020204" charset="-122"/>
            </a:endParaRPr>
          </a:p>
        </p:txBody>
      </p:sp>
      <p:sp>
        <p:nvSpPr>
          <p:cNvPr id="31" name="object 31"/>
          <p:cNvSpPr/>
          <p:nvPr/>
        </p:nvSpPr>
        <p:spPr>
          <a:xfrm>
            <a:off x="9751226" y="4042320"/>
            <a:ext cx="515948" cy="1279604"/>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object 32"/>
          <p:cNvSpPr txBox="1"/>
          <p:nvPr/>
        </p:nvSpPr>
        <p:spPr>
          <a:xfrm>
            <a:off x="9787635" y="4276496"/>
            <a:ext cx="440055" cy="67691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indent="18415">
              <a:lnSpc>
                <a:spcPct val="120000"/>
              </a:lnSpc>
              <a:spcBef>
                <a:spcPts val="100"/>
              </a:spcBef>
            </a:pPr>
            <a:r>
              <a:rPr sz="1800" spc="-5">
                <a:latin typeface="仿宋" panose="02010609060101010101" charset="-122"/>
                <a:ea typeface="微软雅黑" panose="020b0503020204020204" charset="-122"/>
                <a:cs typeface="微软雅黑" panose="020b0503020204020204" charset="-122"/>
              </a:rPr>
              <a:t>R</a:t>
            </a:r>
            <a:r>
              <a:rPr sz="1800">
                <a:latin typeface="仿宋" panose="02010609060101010101" charset="-122"/>
                <a:ea typeface="微软雅黑" panose="020b0503020204020204" charset="-122"/>
                <a:cs typeface="微软雅黑" panose="020b0503020204020204" charset="-122"/>
              </a:rPr>
              <a:t>产 品N</a:t>
            </a:r>
            <a:endParaRPr sz="1800">
              <a:latin typeface="仿宋" panose="02010609060101010101" charset="-122"/>
              <a:ea typeface="微软雅黑" panose="020b0503020204020204" charset="-122"/>
              <a:cs typeface="微软雅黑" panose="020b0503020204020204" charset="-122"/>
            </a:endParaRPr>
          </a:p>
        </p:txBody>
      </p:sp>
      <p:sp>
        <p:nvSpPr>
          <p:cNvPr id="33" name="object 33"/>
          <p:cNvSpPr/>
          <p:nvPr/>
        </p:nvSpPr>
        <p:spPr>
          <a:xfrm>
            <a:off x="7194467" y="5465394"/>
            <a:ext cx="3032281" cy="593688"/>
          </a:xfrm>
          <a:prstGeom prst="rect">
            <a:avLst/>
          </a:prstGeom>
          <a:blipFill>
            <a:blip r:embed="rId1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object 34"/>
          <p:cNvSpPr txBox="1"/>
          <p:nvPr/>
        </p:nvSpPr>
        <p:spPr>
          <a:xfrm>
            <a:off x="7856359" y="5575680"/>
            <a:ext cx="1704339"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latin typeface="仿宋" panose="02010609060101010101" charset="-122"/>
                <a:ea typeface="微软雅黑" panose="020b0503020204020204" charset="-122"/>
                <a:cs typeface="微软雅黑" panose="020b0503020204020204" charset="-122"/>
              </a:rPr>
              <a:t>产品平台</a:t>
            </a:r>
            <a:r>
              <a:rPr sz="1800" spc="-5">
                <a:latin typeface="仿宋" panose="02010609060101010101" charset="-122"/>
                <a:ea typeface="微软雅黑" panose="020b0503020204020204" charset="-122"/>
                <a:cs typeface="微软雅黑" panose="020b0503020204020204" charset="-122"/>
              </a:rPr>
              <a:t>(V</a:t>
            </a:r>
            <a:r>
              <a:rPr sz="1800">
                <a:latin typeface="仿宋" panose="02010609060101010101" charset="-122"/>
                <a:ea typeface="微软雅黑" panose="020b0503020204020204" charset="-122"/>
                <a:cs typeface="微软雅黑" panose="020b0503020204020204" charset="-122"/>
              </a:rPr>
              <a:t>产品)</a:t>
            </a:r>
            <a:endParaRPr sz="1800">
              <a:latin typeface="仿宋" panose="02010609060101010101" charset="-122"/>
              <a:ea typeface="微软雅黑" panose="020b0503020204020204" charset="-122"/>
              <a:cs typeface="微软雅黑" panose="020b0503020204020204" charset="-122"/>
            </a:endParaRPr>
          </a:p>
        </p:txBody>
      </p:sp>
      <p:sp>
        <p:nvSpPr>
          <p:cNvPr id="35" name="object 35"/>
          <p:cNvSpPr/>
          <p:nvPr/>
        </p:nvSpPr>
        <p:spPr>
          <a:xfrm>
            <a:off x="2967227" y="4347971"/>
            <a:ext cx="457200" cy="1066800"/>
          </a:xfrm>
          <a:custGeom>
            <a:rect l="l" t="t" r="r" b="b"/>
            <a:pathLst>
              <a:path w="457200" h="1066800">
                <a:moveTo>
                  <a:pt x="457200" y="213360"/>
                </a:moveTo>
                <a:lnTo>
                  <a:pt x="0" y="213360"/>
                </a:lnTo>
                <a:lnTo>
                  <a:pt x="228600" y="0"/>
                </a:lnTo>
                <a:lnTo>
                  <a:pt x="457200" y="213360"/>
                </a:lnTo>
                <a:close/>
              </a:path>
              <a:path w="457200" h="1066800">
                <a:moveTo>
                  <a:pt x="342900" y="853439"/>
                </a:moveTo>
                <a:lnTo>
                  <a:pt x="114300" y="853439"/>
                </a:lnTo>
                <a:lnTo>
                  <a:pt x="114300" y="213360"/>
                </a:lnTo>
                <a:lnTo>
                  <a:pt x="342900" y="213360"/>
                </a:lnTo>
                <a:lnTo>
                  <a:pt x="342900" y="853439"/>
                </a:lnTo>
                <a:close/>
              </a:path>
              <a:path w="457200" h="1066800">
                <a:moveTo>
                  <a:pt x="228600" y="1066800"/>
                </a:moveTo>
                <a:lnTo>
                  <a:pt x="0" y="853439"/>
                </a:lnTo>
                <a:lnTo>
                  <a:pt x="457200" y="853439"/>
                </a:lnTo>
                <a:lnTo>
                  <a:pt x="228600" y="1066800"/>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object 36"/>
          <p:cNvSpPr/>
          <p:nvPr/>
        </p:nvSpPr>
        <p:spPr>
          <a:xfrm>
            <a:off x="7391400" y="3689603"/>
            <a:ext cx="457200" cy="361315"/>
          </a:xfrm>
          <a:custGeom>
            <a:rect l="l" t="t" r="r" b="b"/>
            <a:pathLst>
              <a:path w="457200" h="361314">
                <a:moveTo>
                  <a:pt x="457200" y="71628"/>
                </a:moveTo>
                <a:lnTo>
                  <a:pt x="0" y="71628"/>
                </a:lnTo>
                <a:lnTo>
                  <a:pt x="228600" y="0"/>
                </a:lnTo>
                <a:lnTo>
                  <a:pt x="457200" y="71628"/>
                </a:lnTo>
                <a:close/>
              </a:path>
              <a:path w="457200" h="361314">
                <a:moveTo>
                  <a:pt x="342900" y="288036"/>
                </a:moveTo>
                <a:lnTo>
                  <a:pt x="114300" y="288036"/>
                </a:lnTo>
                <a:lnTo>
                  <a:pt x="114300" y="71628"/>
                </a:lnTo>
                <a:lnTo>
                  <a:pt x="342900" y="71628"/>
                </a:lnTo>
                <a:lnTo>
                  <a:pt x="342900" y="288036"/>
                </a:lnTo>
                <a:close/>
              </a:path>
              <a:path w="457200" h="361314">
                <a:moveTo>
                  <a:pt x="228600" y="361188"/>
                </a:moveTo>
                <a:lnTo>
                  <a:pt x="0" y="288036"/>
                </a:lnTo>
                <a:lnTo>
                  <a:pt x="457200" y="288036"/>
                </a:lnTo>
                <a:lnTo>
                  <a:pt x="228600" y="361188"/>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object 37"/>
          <p:cNvSpPr/>
          <p:nvPr/>
        </p:nvSpPr>
        <p:spPr>
          <a:xfrm>
            <a:off x="8490204" y="3683508"/>
            <a:ext cx="457200" cy="360045"/>
          </a:xfrm>
          <a:custGeom>
            <a:rect l="l" t="t" r="r" b="b"/>
            <a:pathLst>
              <a:path w="457200" h="360045">
                <a:moveTo>
                  <a:pt x="457200" y="71627"/>
                </a:moveTo>
                <a:lnTo>
                  <a:pt x="0" y="71627"/>
                </a:lnTo>
                <a:lnTo>
                  <a:pt x="228600" y="0"/>
                </a:lnTo>
                <a:lnTo>
                  <a:pt x="457200" y="71627"/>
                </a:lnTo>
                <a:close/>
              </a:path>
              <a:path w="457200" h="360045">
                <a:moveTo>
                  <a:pt x="342900" y="288036"/>
                </a:moveTo>
                <a:lnTo>
                  <a:pt x="114300" y="288036"/>
                </a:lnTo>
                <a:lnTo>
                  <a:pt x="114300" y="71627"/>
                </a:lnTo>
                <a:lnTo>
                  <a:pt x="342900" y="71627"/>
                </a:lnTo>
                <a:lnTo>
                  <a:pt x="342900" y="288036"/>
                </a:lnTo>
                <a:close/>
              </a:path>
              <a:path w="457200" h="360045">
                <a:moveTo>
                  <a:pt x="228600" y="359663"/>
                </a:moveTo>
                <a:lnTo>
                  <a:pt x="0" y="288036"/>
                </a:lnTo>
                <a:lnTo>
                  <a:pt x="457200" y="288036"/>
                </a:lnTo>
                <a:lnTo>
                  <a:pt x="228600" y="359663"/>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object 38"/>
          <p:cNvSpPr/>
          <p:nvPr/>
        </p:nvSpPr>
        <p:spPr>
          <a:xfrm>
            <a:off x="9767316" y="3671315"/>
            <a:ext cx="457200" cy="361315"/>
          </a:xfrm>
          <a:custGeom>
            <a:rect l="l" t="t" r="r" b="b"/>
            <a:pathLst>
              <a:path w="457200" h="361314">
                <a:moveTo>
                  <a:pt x="457200" y="71628"/>
                </a:moveTo>
                <a:lnTo>
                  <a:pt x="0" y="71628"/>
                </a:lnTo>
                <a:lnTo>
                  <a:pt x="228600" y="0"/>
                </a:lnTo>
                <a:lnTo>
                  <a:pt x="457200" y="71628"/>
                </a:lnTo>
                <a:close/>
              </a:path>
              <a:path w="457200" h="361314">
                <a:moveTo>
                  <a:pt x="342900" y="288036"/>
                </a:moveTo>
                <a:lnTo>
                  <a:pt x="114300" y="288036"/>
                </a:lnTo>
                <a:lnTo>
                  <a:pt x="114300" y="71628"/>
                </a:lnTo>
                <a:lnTo>
                  <a:pt x="342900" y="71628"/>
                </a:lnTo>
                <a:lnTo>
                  <a:pt x="342900" y="288036"/>
                </a:lnTo>
                <a:close/>
              </a:path>
              <a:path w="457200" h="361314">
                <a:moveTo>
                  <a:pt x="228600" y="361188"/>
                </a:moveTo>
                <a:lnTo>
                  <a:pt x="0" y="288036"/>
                </a:lnTo>
                <a:lnTo>
                  <a:pt x="457200" y="288036"/>
                </a:lnTo>
                <a:lnTo>
                  <a:pt x="228600" y="361188"/>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object 39"/>
          <p:cNvSpPr/>
          <p:nvPr/>
        </p:nvSpPr>
        <p:spPr>
          <a:xfrm>
            <a:off x="7629196" y="2602636"/>
            <a:ext cx="1084580" cy="381000"/>
          </a:xfrm>
          <a:custGeom>
            <a:rect l="l" t="t" r="r" b="b"/>
            <a:pathLst>
              <a:path w="1084579" h="381000">
                <a:moveTo>
                  <a:pt x="1074571" y="190499"/>
                </a:moveTo>
                <a:lnTo>
                  <a:pt x="1074571" y="0"/>
                </a:lnTo>
                <a:lnTo>
                  <a:pt x="1084096" y="0"/>
                </a:lnTo>
                <a:lnTo>
                  <a:pt x="1084096" y="185737"/>
                </a:lnTo>
                <a:lnTo>
                  <a:pt x="1079333" y="185737"/>
                </a:lnTo>
                <a:lnTo>
                  <a:pt x="1074571" y="190499"/>
                </a:lnTo>
                <a:close/>
              </a:path>
              <a:path w="1084579" h="381000">
                <a:moveTo>
                  <a:pt x="9525" y="380999"/>
                </a:moveTo>
                <a:lnTo>
                  <a:pt x="0" y="380999"/>
                </a:lnTo>
                <a:lnTo>
                  <a:pt x="0" y="190499"/>
                </a:lnTo>
                <a:lnTo>
                  <a:pt x="4761" y="185737"/>
                </a:lnTo>
                <a:lnTo>
                  <a:pt x="1074571" y="185737"/>
                </a:lnTo>
                <a:lnTo>
                  <a:pt x="1074571" y="190499"/>
                </a:lnTo>
                <a:lnTo>
                  <a:pt x="9525" y="190499"/>
                </a:lnTo>
                <a:lnTo>
                  <a:pt x="4761" y="195262"/>
                </a:lnTo>
                <a:lnTo>
                  <a:pt x="9525" y="195262"/>
                </a:lnTo>
                <a:lnTo>
                  <a:pt x="9525" y="380999"/>
                </a:lnTo>
                <a:close/>
              </a:path>
              <a:path w="1084579" h="381000">
                <a:moveTo>
                  <a:pt x="1079333" y="195262"/>
                </a:moveTo>
                <a:lnTo>
                  <a:pt x="9525" y="195262"/>
                </a:lnTo>
                <a:lnTo>
                  <a:pt x="9525" y="190499"/>
                </a:lnTo>
                <a:lnTo>
                  <a:pt x="1074571" y="190499"/>
                </a:lnTo>
                <a:lnTo>
                  <a:pt x="1079333" y="185737"/>
                </a:lnTo>
                <a:lnTo>
                  <a:pt x="1084096" y="185737"/>
                </a:lnTo>
                <a:lnTo>
                  <a:pt x="1084096" y="190499"/>
                </a:lnTo>
                <a:lnTo>
                  <a:pt x="1083867" y="191973"/>
                </a:lnTo>
                <a:lnTo>
                  <a:pt x="1083181" y="193293"/>
                </a:lnTo>
                <a:lnTo>
                  <a:pt x="1082127" y="194348"/>
                </a:lnTo>
                <a:lnTo>
                  <a:pt x="1080806" y="195021"/>
                </a:lnTo>
                <a:lnTo>
                  <a:pt x="1079333" y="195262"/>
                </a:lnTo>
                <a:close/>
              </a:path>
              <a:path w="1084579" h="381000">
                <a:moveTo>
                  <a:pt x="9525" y="195262"/>
                </a:moveTo>
                <a:lnTo>
                  <a:pt x="4761" y="195262"/>
                </a:lnTo>
                <a:lnTo>
                  <a:pt x="9525" y="190499"/>
                </a:lnTo>
                <a:lnTo>
                  <a:pt x="9525" y="19526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object 40"/>
          <p:cNvSpPr/>
          <p:nvPr/>
        </p:nvSpPr>
        <p:spPr>
          <a:xfrm>
            <a:off x="8703767" y="2602636"/>
            <a:ext cx="1271270" cy="369570"/>
          </a:xfrm>
          <a:custGeom>
            <a:rect l="l" t="t" r="r" b="b"/>
            <a:pathLst>
              <a:path w="1271270" h="369569">
                <a:moveTo>
                  <a:pt x="1261351" y="189522"/>
                </a:moveTo>
                <a:lnTo>
                  <a:pt x="4762" y="189522"/>
                </a:lnTo>
                <a:lnTo>
                  <a:pt x="3289" y="189293"/>
                </a:lnTo>
                <a:lnTo>
                  <a:pt x="1957" y="188620"/>
                </a:lnTo>
                <a:lnTo>
                  <a:pt x="901" y="187566"/>
                </a:lnTo>
                <a:lnTo>
                  <a:pt x="228" y="186232"/>
                </a:lnTo>
                <a:lnTo>
                  <a:pt x="0" y="184759"/>
                </a:lnTo>
                <a:lnTo>
                  <a:pt x="0" y="0"/>
                </a:lnTo>
                <a:lnTo>
                  <a:pt x="9525" y="0"/>
                </a:lnTo>
                <a:lnTo>
                  <a:pt x="9525" y="179997"/>
                </a:lnTo>
                <a:lnTo>
                  <a:pt x="4762" y="179997"/>
                </a:lnTo>
                <a:lnTo>
                  <a:pt x="9525" y="184759"/>
                </a:lnTo>
                <a:lnTo>
                  <a:pt x="1261351" y="184759"/>
                </a:lnTo>
                <a:lnTo>
                  <a:pt x="1261351" y="189522"/>
                </a:lnTo>
                <a:close/>
              </a:path>
              <a:path w="1271270" h="369569">
                <a:moveTo>
                  <a:pt x="9525" y="184759"/>
                </a:moveTo>
                <a:lnTo>
                  <a:pt x="4762" y="179997"/>
                </a:lnTo>
                <a:lnTo>
                  <a:pt x="9525" y="179997"/>
                </a:lnTo>
                <a:lnTo>
                  <a:pt x="9525" y="184759"/>
                </a:lnTo>
                <a:close/>
              </a:path>
              <a:path w="1271270" h="369569">
                <a:moveTo>
                  <a:pt x="1270876" y="189522"/>
                </a:moveTo>
                <a:lnTo>
                  <a:pt x="1266113" y="189522"/>
                </a:lnTo>
                <a:lnTo>
                  <a:pt x="1261351" y="184759"/>
                </a:lnTo>
                <a:lnTo>
                  <a:pt x="9525" y="184759"/>
                </a:lnTo>
                <a:lnTo>
                  <a:pt x="9525" y="179997"/>
                </a:lnTo>
                <a:lnTo>
                  <a:pt x="1266113" y="179997"/>
                </a:lnTo>
                <a:lnTo>
                  <a:pt x="1270876" y="184759"/>
                </a:lnTo>
                <a:lnTo>
                  <a:pt x="1270876" y="189522"/>
                </a:lnTo>
                <a:close/>
              </a:path>
              <a:path w="1271270" h="369569">
                <a:moveTo>
                  <a:pt x="1270876" y="369531"/>
                </a:moveTo>
                <a:lnTo>
                  <a:pt x="1261351" y="369531"/>
                </a:lnTo>
                <a:lnTo>
                  <a:pt x="1261351" y="184759"/>
                </a:lnTo>
                <a:lnTo>
                  <a:pt x="1266113" y="189522"/>
                </a:lnTo>
                <a:lnTo>
                  <a:pt x="1270876" y="189522"/>
                </a:lnTo>
                <a:lnTo>
                  <a:pt x="1270876" y="369531"/>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object 41"/>
          <p:cNvSpPr/>
          <p:nvPr/>
        </p:nvSpPr>
        <p:spPr>
          <a:xfrm>
            <a:off x="8703767" y="2602636"/>
            <a:ext cx="18415" cy="381000"/>
          </a:xfrm>
          <a:custGeom>
            <a:rect l="l" t="t" r="r" b="b"/>
            <a:pathLst>
              <a:path w="18415" h="381000">
                <a:moveTo>
                  <a:pt x="8661" y="195262"/>
                </a:moveTo>
                <a:lnTo>
                  <a:pt x="4762" y="195262"/>
                </a:lnTo>
                <a:lnTo>
                  <a:pt x="3289" y="195021"/>
                </a:lnTo>
                <a:lnTo>
                  <a:pt x="1968" y="194348"/>
                </a:lnTo>
                <a:lnTo>
                  <a:pt x="914" y="193293"/>
                </a:lnTo>
                <a:lnTo>
                  <a:pt x="228" y="191973"/>
                </a:lnTo>
                <a:lnTo>
                  <a:pt x="0" y="190499"/>
                </a:lnTo>
                <a:lnTo>
                  <a:pt x="0" y="0"/>
                </a:lnTo>
                <a:lnTo>
                  <a:pt x="9525" y="0"/>
                </a:lnTo>
                <a:lnTo>
                  <a:pt x="9525" y="185737"/>
                </a:lnTo>
                <a:lnTo>
                  <a:pt x="4762" y="185737"/>
                </a:lnTo>
                <a:lnTo>
                  <a:pt x="9525" y="190499"/>
                </a:lnTo>
                <a:lnTo>
                  <a:pt x="8661" y="190499"/>
                </a:lnTo>
                <a:lnTo>
                  <a:pt x="8661" y="195262"/>
                </a:lnTo>
                <a:close/>
              </a:path>
              <a:path w="18415" h="381000">
                <a:moveTo>
                  <a:pt x="9525" y="190499"/>
                </a:moveTo>
                <a:lnTo>
                  <a:pt x="4762" y="185737"/>
                </a:lnTo>
                <a:lnTo>
                  <a:pt x="9525" y="185737"/>
                </a:lnTo>
                <a:lnTo>
                  <a:pt x="9525" y="190499"/>
                </a:lnTo>
                <a:close/>
              </a:path>
              <a:path w="18415" h="381000">
                <a:moveTo>
                  <a:pt x="18186" y="195262"/>
                </a:moveTo>
                <a:lnTo>
                  <a:pt x="13423" y="195262"/>
                </a:lnTo>
                <a:lnTo>
                  <a:pt x="8661" y="190499"/>
                </a:lnTo>
                <a:lnTo>
                  <a:pt x="9525" y="190499"/>
                </a:lnTo>
                <a:lnTo>
                  <a:pt x="9525" y="185737"/>
                </a:lnTo>
                <a:lnTo>
                  <a:pt x="13423" y="185737"/>
                </a:lnTo>
                <a:lnTo>
                  <a:pt x="14897" y="185966"/>
                </a:lnTo>
                <a:lnTo>
                  <a:pt x="16230" y="186639"/>
                </a:lnTo>
                <a:lnTo>
                  <a:pt x="17284" y="187693"/>
                </a:lnTo>
                <a:lnTo>
                  <a:pt x="17957" y="189026"/>
                </a:lnTo>
                <a:lnTo>
                  <a:pt x="18186" y="190499"/>
                </a:lnTo>
                <a:lnTo>
                  <a:pt x="18186" y="195262"/>
                </a:lnTo>
                <a:close/>
              </a:path>
              <a:path w="18415" h="381000">
                <a:moveTo>
                  <a:pt x="18186" y="380999"/>
                </a:moveTo>
                <a:lnTo>
                  <a:pt x="8661" y="380999"/>
                </a:lnTo>
                <a:lnTo>
                  <a:pt x="8661" y="190499"/>
                </a:lnTo>
                <a:lnTo>
                  <a:pt x="13423" y="195262"/>
                </a:lnTo>
                <a:lnTo>
                  <a:pt x="18186" y="195262"/>
                </a:lnTo>
                <a:lnTo>
                  <a:pt x="18186" y="38099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object 42"/>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1270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10页</a:t>
            </a:r>
            <a:endParaRPr spc="-5">
              <a:latin typeface="仿宋" panose="02010609060101010101" charset="-122"/>
              <a:ea typeface="微软雅黑" panose="020b050302020402020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020918" y="132588"/>
            <a:ext cx="177430"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85127" y="226237"/>
            <a:ext cx="5652135"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产品开发模式一：基于技术推出产品</a:t>
            </a:r>
            <a:r>
              <a:rPr sz="2400">
                <a:solidFill>
                  <a:srgbClr val="404040"/>
                </a:solidFill>
                <a:latin typeface="仿宋" panose="02010609060101010101" charset="-122"/>
                <a:ea typeface="微软雅黑" panose="020b0503020204020204" charset="-122"/>
                <a:cs typeface="Times New Roman" panose="02020603050405020304"/>
              </a:rPr>
              <a:t>(</a:t>
            </a:r>
            <a:r>
              <a:rPr sz="2400">
                <a:solidFill>
                  <a:srgbClr val="404040"/>
                </a:solidFill>
                <a:latin typeface="仿宋" panose="02010609060101010101" charset="-122"/>
                <a:ea typeface="微软雅黑" panose="020b0503020204020204" charset="-122"/>
                <a:cs typeface="宋体" panose="02010600030101010101" pitchFamily="2" charset="-122"/>
              </a:rPr>
              <a:t>卖</a:t>
            </a:r>
            <a:r>
              <a:rPr sz="2400">
                <a:solidFill>
                  <a:srgbClr val="404040"/>
                </a:solidFill>
                <a:latin typeface="仿宋" panose="02010609060101010101" charset="-122"/>
                <a:ea typeface="微软雅黑" panose="020b0503020204020204" charset="-122"/>
                <a:cs typeface="Times New Roman" panose="02020603050405020304"/>
              </a:rPr>
              <a:t>V)</a:t>
            </a:r>
            <a:endParaRPr sz="2400">
              <a:latin typeface="仿宋" panose="02010609060101010101" charset="-122"/>
              <a:ea typeface="微软雅黑" panose="020b0503020204020204" charset="-122"/>
              <a:cs typeface="Times New Roman" panose="02020603050405020304"/>
            </a:endParaRPr>
          </a:p>
        </p:txBody>
      </p:sp>
      <p:sp>
        <p:nvSpPr>
          <p:cNvPr id="5" name="object 5"/>
          <p:cNvSpPr txBox="1"/>
          <p:nvPr/>
        </p:nvSpPr>
        <p:spPr>
          <a:xfrm>
            <a:off x="2100999" y="1905558"/>
            <a:ext cx="27686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latin typeface="仿宋" panose="02010609060101010101" charset="-122"/>
                <a:ea typeface="微软雅黑" panose="020b0503020204020204" charset="-122"/>
                <a:cs typeface="微软雅黑" panose="020b0503020204020204" charset="-122"/>
              </a:rPr>
              <a:t>传统产出流程：从技术开始</a:t>
            </a:r>
            <a:endParaRPr sz="1800">
              <a:latin typeface="仿宋" panose="02010609060101010101" charset="-122"/>
              <a:ea typeface="微软雅黑" panose="020b0503020204020204" charset="-122"/>
              <a:cs typeface="微软雅黑" panose="020b0503020204020204" charset="-122"/>
            </a:endParaRPr>
          </a:p>
        </p:txBody>
      </p:sp>
      <p:sp>
        <p:nvSpPr>
          <p:cNvPr id="6" name="object 6"/>
          <p:cNvSpPr/>
          <p:nvPr/>
        </p:nvSpPr>
        <p:spPr>
          <a:xfrm>
            <a:off x="3535366" y="2644818"/>
            <a:ext cx="1648172" cy="1203439"/>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txBox="1"/>
          <p:nvPr/>
        </p:nvSpPr>
        <p:spPr>
          <a:xfrm>
            <a:off x="4069257" y="2922828"/>
            <a:ext cx="580390" cy="84328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1595" marR="5080" indent="-48895">
              <a:lnSpc>
                <a:spcPct val="100000"/>
              </a:lnSpc>
              <a:spcBef>
                <a:spcPts val="100"/>
              </a:spcBef>
            </a:pPr>
            <a:r>
              <a:rPr sz="1800">
                <a:latin typeface="仿宋" panose="02010609060101010101" charset="-122"/>
                <a:ea typeface="微软雅黑" panose="020b0503020204020204" charset="-122"/>
                <a:cs typeface="微软雅黑" panose="020b0503020204020204" charset="-122"/>
              </a:rPr>
              <a:t>投入/ 开发</a:t>
            </a:r>
            <a:endParaRPr sz="1800">
              <a:latin typeface="仿宋" panose="02010609060101010101" charset="-122"/>
              <a:ea typeface="微软雅黑" panose="020b0503020204020204" charset="-122"/>
              <a:cs typeface="微软雅黑" panose="020b0503020204020204" charset="-122"/>
            </a:endParaRPr>
          </a:p>
        </p:txBody>
      </p:sp>
      <p:sp>
        <p:nvSpPr>
          <p:cNvPr id="8" name="object 8"/>
          <p:cNvSpPr/>
          <p:nvPr/>
        </p:nvSpPr>
        <p:spPr>
          <a:xfrm>
            <a:off x="4881994" y="2623997"/>
            <a:ext cx="1698116" cy="1240916"/>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txBox="1"/>
          <p:nvPr/>
        </p:nvSpPr>
        <p:spPr>
          <a:xfrm>
            <a:off x="5440857" y="2922828"/>
            <a:ext cx="580390" cy="84328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1595" marR="5080" indent="-48895">
              <a:lnSpc>
                <a:spcPct val="100000"/>
              </a:lnSpc>
              <a:spcBef>
                <a:spcPts val="100"/>
              </a:spcBef>
            </a:pPr>
            <a:r>
              <a:rPr sz="1800">
                <a:latin typeface="仿宋" panose="02010609060101010101" charset="-122"/>
                <a:ea typeface="微软雅黑" panose="020b0503020204020204" charset="-122"/>
                <a:cs typeface="微软雅黑" panose="020b0503020204020204" charset="-122"/>
              </a:rPr>
              <a:t>产品/ 服务</a:t>
            </a:r>
            <a:endParaRPr sz="1800">
              <a:latin typeface="仿宋" panose="02010609060101010101" charset="-122"/>
              <a:ea typeface="微软雅黑" panose="020b0503020204020204" charset="-122"/>
              <a:cs typeface="微软雅黑" panose="020b0503020204020204" charset="-122"/>
            </a:endParaRPr>
          </a:p>
        </p:txBody>
      </p:sp>
      <p:sp>
        <p:nvSpPr>
          <p:cNvPr id="10" name="object 10"/>
          <p:cNvSpPr/>
          <p:nvPr/>
        </p:nvSpPr>
        <p:spPr>
          <a:xfrm>
            <a:off x="6253594" y="2623997"/>
            <a:ext cx="1698116" cy="1240916"/>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object 11"/>
          <p:cNvSpPr txBox="1"/>
          <p:nvPr/>
        </p:nvSpPr>
        <p:spPr>
          <a:xfrm>
            <a:off x="6861353" y="2922828"/>
            <a:ext cx="48260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800">
                <a:latin typeface="仿宋" panose="02010609060101010101" charset="-122"/>
                <a:ea typeface="微软雅黑" panose="020b0503020204020204" charset="-122"/>
                <a:cs typeface="微软雅黑" panose="020b0503020204020204" charset="-122"/>
              </a:rPr>
              <a:t>销售 渠道</a:t>
            </a:r>
            <a:endParaRPr sz="1800">
              <a:latin typeface="仿宋" panose="02010609060101010101" charset="-122"/>
              <a:ea typeface="微软雅黑" panose="020b0503020204020204" charset="-122"/>
              <a:cs typeface="微软雅黑" panose="020b0503020204020204" charset="-122"/>
            </a:endParaRPr>
          </a:p>
        </p:txBody>
      </p:sp>
      <p:sp>
        <p:nvSpPr>
          <p:cNvPr id="12" name="object 12"/>
          <p:cNvSpPr/>
          <p:nvPr/>
        </p:nvSpPr>
        <p:spPr>
          <a:xfrm>
            <a:off x="7625194" y="2623997"/>
            <a:ext cx="1698116" cy="1240916"/>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object 13"/>
          <p:cNvSpPr txBox="1"/>
          <p:nvPr/>
        </p:nvSpPr>
        <p:spPr>
          <a:xfrm>
            <a:off x="8232953" y="2922828"/>
            <a:ext cx="48260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800">
                <a:latin typeface="仿宋" panose="02010609060101010101" charset="-122"/>
                <a:ea typeface="微软雅黑" panose="020b0503020204020204" charset="-122"/>
                <a:cs typeface="微软雅黑" panose="020b0503020204020204" charset="-122"/>
              </a:rPr>
              <a:t>客户 需求</a:t>
            </a:r>
            <a:endParaRPr sz="1800">
              <a:latin typeface="仿宋" panose="02010609060101010101" charset="-122"/>
              <a:ea typeface="微软雅黑" panose="020b0503020204020204" charset="-122"/>
              <a:cs typeface="微软雅黑" panose="020b0503020204020204" charset="-122"/>
            </a:endParaRPr>
          </a:p>
        </p:txBody>
      </p:sp>
      <p:sp>
        <p:nvSpPr>
          <p:cNvPr id="14" name="object 14"/>
          <p:cNvSpPr/>
          <p:nvPr/>
        </p:nvSpPr>
        <p:spPr>
          <a:xfrm>
            <a:off x="2083415" y="2644818"/>
            <a:ext cx="1203439" cy="1203439"/>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object 15"/>
          <p:cNvSpPr/>
          <p:nvPr/>
        </p:nvSpPr>
        <p:spPr>
          <a:xfrm>
            <a:off x="2062594" y="2623997"/>
            <a:ext cx="1698116" cy="1240916"/>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object 16"/>
          <p:cNvSpPr txBox="1"/>
          <p:nvPr/>
        </p:nvSpPr>
        <p:spPr>
          <a:xfrm>
            <a:off x="2670352" y="3059988"/>
            <a:ext cx="4826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latin typeface="仿宋" panose="02010609060101010101" charset="-122"/>
                <a:ea typeface="微软雅黑" panose="020b0503020204020204" charset="-122"/>
                <a:cs typeface="微软雅黑" panose="020b0503020204020204" charset="-122"/>
              </a:rPr>
              <a:t>技术</a:t>
            </a:r>
            <a:endParaRPr sz="1800">
              <a:latin typeface="仿宋" panose="02010609060101010101" charset="-122"/>
              <a:ea typeface="微软雅黑" panose="020b0503020204020204" charset="-122"/>
              <a:cs typeface="微软雅黑" panose="020b0503020204020204" charset="-122"/>
            </a:endParaRPr>
          </a:p>
        </p:txBody>
      </p:sp>
      <p:sp>
        <p:nvSpPr>
          <p:cNvPr id="17" name="object 17"/>
          <p:cNvSpPr/>
          <p:nvPr/>
        </p:nvSpPr>
        <p:spPr>
          <a:xfrm>
            <a:off x="2187752" y="3967403"/>
            <a:ext cx="6781800" cy="114300"/>
          </a:xfrm>
          <a:custGeom>
            <a:rect l="l" t="t" r="r" b="b"/>
            <a:pathLst>
              <a:path w="6781800" h="114300">
                <a:moveTo>
                  <a:pt x="6667500" y="114300"/>
                </a:moveTo>
                <a:lnTo>
                  <a:pt x="6667500" y="0"/>
                </a:lnTo>
                <a:lnTo>
                  <a:pt x="6743700" y="38100"/>
                </a:lnTo>
                <a:lnTo>
                  <a:pt x="6696075" y="38100"/>
                </a:lnTo>
                <a:lnTo>
                  <a:pt x="6696075" y="76200"/>
                </a:lnTo>
                <a:lnTo>
                  <a:pt x="6743700" y="76200"/>
                </a:lnTo>
                <a:lnTo>
                  <a:pt x="6667500" y="114300"/>
                </a:lnTo>
                <a:close/>
              </a:path>
              <a:path w="6781800" h="114300">
                <a:moveTo>
                  <a:pt x="6667500" y="76200"/>
                </a:moveTo>
                <a:lnTo>
                  <a:pt x="0" y="76200"/>
                </a:lnTo>
                <a:lnTo>
                  <a:pt x="0" y="38100"/>
                </a:lnTo>
                <a:lnTo>
                  <a:pt x="6667500" y="38100"/>
                </a:lnTo>
                <a:lnTo>
                  <a:pt x="6667500" y="76200"/>
                </a:lnTo>
                <a:close/>
              </a:path>
              <a:path w="6781800" h="114300">
                <a:moveTo>
                  <a:pt x="6743700" y="76200"/>
                </a:moveTo>
                <a:lnTo>
                  <a:pt x="6696075" y="76200"/>
                </a:lnTo>
                <a:lnTo>
                  <a:pt x="6696075" y="38100"/>
                </a:lnTo>
                <a:lnTo>
                  <a:pt x="6743700" y="38100"/>
                </a:lnTo>
                <a:lnTo>
                  <a:pt x="6781800" y="57150"/>
                </a:lnTo>
                <a:lnTo>
                  <a:pt x="6743700" y="76200"/>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p:nvPr/>
        </p:nvSpPr>
        <p:spPr>
          <a:xfrm>
            <a:off x="4046946" y="1187740"/>
            <a:ext cx="4104456" cy="465952"/>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object 19"/>
          <p:cNvSpPr txBox="1"/>
          <p:nvPr/>
        </p:nvSpPr>
        <p:spPr>
          <a:xfrm>
            <a:off x="4758054" y="1226705"/>
            <a:ext cx="2955925"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solidFill>
                  <a:srgbClr val="FFFFFF"/>
                </a:solidFill>
                <a:latin typeface="仿宋" panose="02010609060101010101" charset="-122"/>
                <a:ea typeface="微软雅黑" panose="020b0503020204020204" charset="-122"/>
                <a:cs typeface="微软雅黑" panose="020b0503020204020204" charset="-122"/>
              </a:rPr>
              <a:t>产品时代:</a:t>
            </a:r>
            <a:r>
              <a:rPr sz="2000" spc="-90">
                <a:solidFill>
                  <a:srgbClr val="FFFFFF"/>
                </a:solidFill>
                <a:latin typeface="仿宋" panose="02010609060101010101" charset="-122"/>
                <a:ea typeface="微软雅黑" panose="020b0503020204020204" charset="-122"/>
                <a:cs typeface="微软雅黑" panose="020b0503020204020204" charset="-122"/>
              </a:rPr>
              <a:t> </a:t>
            </a:r>
            <a:r>
              <a:rPr sz="2000">
                <a:solidFill>
                  <a:srgbClr val="FFFFFF"/>
                </a:solidFill>
                <a:latin typeface="仿宋" panose="02010609060101010101" charset="-122"/>
                <a:ea typeface="微软雅黑" panose="020b0503020204020204" charset="-122"/>
                <a:cs typeface="微软雅黑" panose="020b0503020204020204" charset="-122"/>
              </a:rPr>
              <a:t>以产品为中心</a:t>
            </a:r>
            <a:r>
              <a:rPr sz="2000" spc="5">
                <a:solidFill>
                  <a:srgbClr val="FFFFFF"/>
                </a:solidFill>
                <a:latin typeface="仿宋" panose="02010609060101010101" charset="-122"/>
                <a:ea typeface="微软雅黑" panose="020b0503020204020204" charset="-122"/>
                <a:cs typeface="微软雅黑" panose="020b0503020204020204" charset="-122"/>
              </a:rPr>
              <a:t>！</a:t>
            </a:r>
            <a:endParaRPr sz="2000">
              <a:latin typeface="仿宋" panose="02010609060101010101" charset="-122"/>
              <a:ea typeface="微软雅黑" panose="020b0503020204020204" charset="-122"/>
              <a:cs typeface="微软雅黑" panose="020b0503020204020204" charset="-122"/>
            </a:endParaRPr>
          </a:p>
        </p:txBody>
      </p:sp>
      <p:sp>
        <p:nvSpPr>
          <p:cNvPr id="21" name="object 21"/>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1270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11页</a:t>
            </a:r>
            <a:endParaRPr spc="-5">
              <a:latin typeface="仿宋" panose="02010609060101010101" charset="-122"/>
              <a:ea typeface="微软雅黑" panose="020b0503020204020204" charset="-122"/>
            </a:endParaRPr>
          </a:p>
        </p:txBody>
      </p:sp>
      <p:sp>
        <p:nvSpPr>
          <p:cNvPr id="20" name="object 20"/>
          <p:cNvSpPr txBox="1"/>
          <p:nvPr/>
        </p:nvSpPr>
        <p:spPr>
          <a:xfrm>
            <a:off x="2266492" y="4407979"/>
            <a:ext cx="7016115" cy="1365250"/>
          </a:xfrm>
          <a:prstGeom prst="rect">
            <a:avLst/>
          </a:prstGeom>
        </p:spPr>
        <p:txBody>
          <a:bodyPr vert="horz" wrap="square" lIns="0" tIns="13462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8450" indent="-285750">
              <a:lnSpc>
                <a:spcPct val="100000"/>
              </a:lnSpc>
              <a:spcBef>
                <a:spcPts val="1060"/>
              </a:spcBef>
              <a:buChar char="ￚ"/>
              <a:tabLst>
                <a:tab pos="297815"/>
                <a:tab pos="298450"/>
              </a:tabLst>
            </a:pPr>
            <a:r>
              <a:rPr sz="1600">
                <a:latin typeface="仿宋" panose="02010609060101010101" charset="-122"/>
                <a:ea typeface="微软雅黑" panose="020b0503020204020204" charset="-122"/>
                <a:cs typeface="微软雅黑" panose="020b0503020204020204" charset="-122"/>
              </a:rPr>
              <a:t>市场环境：产品短缺、以产定销的卖方市场时代</a:t>
            </a:r>
            <a:r>
              <a:rPr sz="1600" spc="-5">
                <a:latin typeface="仿宋" panose="02010609060101010101" charset="-122"/>
                <a:ea typeface="微软雅黑" panose="020b0503020204020204" charset="-122"/>
                <a:cs typeface="微软雅黑" panose="020b0503020204020204" charset="-122"/>
              </a:rPr>
              <a:t>！</a:t>
            </a:r>
            <a:endParaRPr sz="1600">
              <a:latin typeface="仿宋" panose="02010609060101010101" charset="-122"/>
              <a:ea typeface="微软雅黑" panose="020b0503020204020204" charset="-122"/>
              <a:cs typeface="微软雅黑" panose="020b0503020204020204" charset="-122"/>
            </a:endParaRPr>
          </a:p>
          <a:p>
            <a:pPr marL="298450" marR="5080" indent="-285750">
              <a:lnSpc>
                <a:spcPct val="100000"/>
              </a:lnSpc>
              <a:spcBef>
                <a:spcPts val="960"/>
              </a:spcBef>
              <a:buChar char="ￚ"/>
              <a:tabLst>
                <a:tab pos="297815"/>
                <a:tab pos="298450"/>
              </a:tabLst>
            </a:pPr>
            <a:r>
              <a:rPr sz="1600">
                <a:latin typeface="仿宋" panose="02010609060101010101" charset="-122"/>
                <a:ea typeface="微软雅黑" panose="020b0503020204020204" charset="-122"/>
                <a:cs typeface="微软雅黑" panose="020b0503020204020204" charset="-122"/>
              </a:rPr>
              <a:t>适用公司：普遍服务的成熟产品！在激烈竞争时代，技术必须具有不可替</a:t>
            </a:r>
            <a:r>
              <a:rPr sz="1600" spc="-5">
                <a:latin typeface="仿宋" panose="02010609060101010101" charset="-122"/>
                <a:ea typeface="微软雅黑" panose="020b0503020204020204" charset="-122"/>
                <a:cs typeface="微软雅黑" panose="020b0503020204020204" charset="-122"/>
              </a:rPr>
              <a:t>代 </a:t>
            </a:r>
            <a:r>
              <a:rPr sz="1600">
                <a:latin typeface="仿宋" panose="02010609060101010101" charset="-122"/>
                <a:ea typeface="微软雅黑" panose="020b0503020204020204" charset="-122"/>
                <a:cs typeface="微软雅黑" panose="020b0503020204020204" charset="-122"/>
              </a:rPr>
              <a:t>性和领先性，技术能形成壁垒</a:t>
            </a:r>
            <a:r>
              <a:rPr sz="1600" spc="-5">
                <a:latin typeface="仿宋" panose="02010609060101010101" charset="-122"/>
                <a:ea typeface="微软雅黑" panose="020b0503020204020204" charset="-122"/>
                <a:cs typeface="微软雅黑" panose="020b0503020204020204" charset="-122"/>
              </a:rPr>
              <a:t>。</a:t>
            </a:r>
            <a:endParaRPr sz="1600">
              <a:latin typeface="仿宋" panose="02010609060101010101" charset="-122"/>
              <a:ea typeface="微软雅黑" panose="020b0503020204020204" charset="-122"/>
              <a:cs typeface="微软雅黑" panose="020b0503020204020204" charset="-122"/>
            </a:endParaRPr>
          </a:p>
          <a:p>
            <a:pPr marL="298450" indent="-285750">
              <a:lnSpc>
                <a:spcPct val="100000"/>
              </a:lnSpc>
              <a:spcBef>
                <a:spcPts val="960"/>
              </a:spcBef>
              <a:buChar char="ￚ"/>
              <a:tabLst>
                <a:tab pos="297815"/>
                <a:tab pos="298450"/>
              </a:tabLst>
            </a:pPr>
            <a:r>
              <a:rPr sz="1600">
                <a:latin typeface="仿宋" panose="02010609060101010101" charset="-122"/>
                <a:ea typeface="微软雅黑" panose="020b0503020204020204" charset="-122"/>
                <a:cs typeface="微软雅黑" panose="020b0503020204020204" charset="-122"/>
              </a:rPr>
              <a:t>风险：进入竞争时代后，研发将成为一个大的成本压</a:t>
            </a:r>
            <a:r>
              <a:rPr sz="1600" spc="-5">
                <a:latin typeface="仿宋" panose="02010609060101010101" charset="-122"/>
                <a:ea typeface="微软雅黑" panose="020b0503020204020204" charset="-122"/>
                <a:cs typeface="微软雅黑" panose="020b0503020204020204" charset="-122"/>
              </a:rPr>
              <a:t>力</a:t>
            </a:r>
            <a:endParaRPr sz="1600">
              <a:latin typeface="仿宋" panose="02010609060101010101"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0949940" y="132588"/>
            <a:ext cx="1248409"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85127" y="226237"/>
            <a:ext cx="7861934"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产品开发模式二：完全根据客户个性化需求定制产品</a:t>
            </a:r>
            <a:r>
              <a:rPr sz="2400">
                <a:solidFill>
                  <a:srgbClr val="404040"/>
                </a:solidFill>
                <a:latin typeface="仿宋" panose="02010609060101010101" charset="-122"/>
                <a:ea typeface="微软雅黑" panose="020b0503020204020204" charset="-122"/>
                <a:cs typeface="Times New Roman" panose="02020603050405020304"/>
              </a:rPr>
              <a:t>(</a:t>
            </a:r>
            <a:r>
              <a:rPr sz="2400">
                <a:solidFill>
                  <a:srgbClr val="404040"/>
                </a:solidFill>
                <a:latin typeface="仿宋" panose="02010609060101010101" charset="-122"/>
                <a:ea typeface="微软雅黑" panose="020b0503020204020204" charset="-122"/>
                <a:cs typeface="宋体" panose="02010600030101010101" pitchFamily="2" charset="-122"/>
              </a:rPr>
              <a:t>卖</a:t>
            </a:r>
            <a:r>
              <a:rPr sz="2400" spc="-5">
                <a:solidFill>
                  <a:srgbClr val="404040"/>
                </a:solidFill>
                <a:latin typeface="仿宋" panose="02010609060101010101" charset="-122"/>
                <a:ea typeface="微软雅黑" panose="020b0503020204020204" charset="-122"/>
                <a:cs typeface="Times New Roman" panose="02020603050405020304"/>
              </a:rPr>
              <a:t>M</a:t>
            </a:r>
            <a:r>
              <a:rPr sz="2400">
                <a:solidFill>
                  <a:srgbClr val="404040"/>
                </a:solidFill>
                <a:latin typeface="仿宋" panose="02010609060101010101" charset="-122"/>
                <a:ea typeface="微软雅黑" panose="020b0503020204020204" charset="-122"/>
                <a:cs typeface="Times New Roman" panose="02020603050405020304"/>
              </a:rPr>
              <a:t>)</a:t>
            </a:r>
            <a:endParaRPr sz="2400">
              <a:latin typeface="仿宋" panose="02010609060101010101" charset="-122"/>
              <a:ea typeface="微软雅黑" panose="020b0503020204020204" charset="-122"/>
              <a:cs typeface="Times New Roman" panose="02020603050405020304"/>
            </a:endParaRPr>
          </a:p>
        </p:txBody>
      </p:sp>
      <p:sp>
        <p:nvSpPr>
          <p:cNvPr id="5" name="object 5"/>
          <p:cNvSpPr txBox="1"/>
          <p:nvPr/>
        </p:nvSpPr>
        <p:spPr>
          <a:xfrm>
            <a:off x="2073452" y="2044077"/>
            <a:ext cx="75692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latin typeface="仿宋" panose="02010609060101010101" charset="-122"/>
                <a:ea typeface="微软雅黑" panose="020b0503020204020204" charset="-122"/>
                <a:cs typeface="微软雅黑" panose="020b0503020204020204" charset="-122"/>
              </a:rPr>
              <a:t>现在和未来产出流程：完全从客户与市场出发，最好资源和技术外包或租赁</a:t>
            </a:r>
            <a:endParaRPr sz="1800">
              <a:latin typeface="仿宋" panose="02010609060101010101" charset="-122"/>
              <a:ea typeface="微软雅黑" panose="020b0503020204020204" charset="-122"/>
              <a:cs typeface="微软雅黑" panose="020b0503020204020204" charset="-122"/>
            </a:endParaRPr>
          </a:p>
        </p:txBody>
      </p:sp>
      <p:sp>
        <p:nvSpPr>
          <p:cNvPr id="6" name="object 6"/>
          <p:cNvSpPr/>
          <p:nvPr/>
        </p:nvSpPr>
        <p:spPr>
          <a:xfrm>
            <a:off x="3535366" y="2644818"/>
            <a:ext cx="1648172" cy="1203439"/>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txBox="1"/>
          <p:nvPr/>
        </p:nvSpPr>
        <p:spPr>
          <a:xfrm>
            <a:off x="4186097" y="2922828"/>
            <a:ext cx="48260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800">
                <a:latin typeface="仿宋" panose="02010609060101010101" charset="-122"/>
                <a:ea typeface="微软雅黑" panose="020b0503020204020204" charset="-122"/>
                <a:cs typeface="微软雅黑" panose="020b0503020204020204" charset="-122"/>
              </a:rPr>
              <a:t>营销 渠道</a:t>
            </a:r>
            <a:endParaRPr sz="1800">
              <a:latin typeface="仿宋" panose="02010609060101010101" charset="-122"/>
              <a:ea typeface="微软雅黑" panose="020b0503020204020204" charset="-122"/>
              <a:cs typeface="微软雅黑" panose="020b0503020204020204" charset="-122"/>
            </a:endParaRPr>
          </a:p>
        </p:txBody>
      </p:sp>
      <p:sp>
        <p:nvSpPr>
          <p:cNvPr id="8" name="object 8"/>
          <p:cNvSpPr/>
          <p:nvPr/>
        </p:nvSpPr>
        <p:spPr>
          <a:xfrm>
            <a:off x="4881994" y="2623997"/>
            <a:ext cx="1698116" cy="1240916"/>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txBox="1"/>
          <p:nvPr/>
        </p:nvSpPr>
        <p:spPr>
          <a:xfrm>
            <a:off x="5542457" y="2922828"/>
            <a:ext cx="580390" cy="84328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940" marR="5080" indent="-15240">
              <a:lnSpc>
                <a:spcPct val="100000"/>
              </a:lnSpc>
              <a:spcBef>
                <a:spcPts val="100"/>
              </a:spcBef>
            </a:pPr>
            <a:r>
              <a:rPr sz="1800">
                <a:latin typeface="仿宋" panose="02010609060101010101" charset="-122"/>
                <a:ea typeface="微软雅黑" panose="020b0503020204020204" charset="-122"/>
                <a:cs typeface="微软雅黑" panose="020b0503020204020204" charset="-122"/>
              </a:rPr>
              <a:t>产品/ 服务</a:t>
            </a:r>
            <a:endParaRPr sz="1800">
              <a:latin typeface="仿宋" panose="02010609060101010101" charset="-122"/>
              <a:ea typeface="微软雅黑" panose="020b0503020204020204" charset="-122"/>
              <a:cs typeface="微软雅黑" panose="020b0503020204020204" charset="-122"/>
            </a:endParaRPr>
          </a:p>
        </p:txBody>
      </p:sp>
      <p:sp>
        <p:nvSpPr>
          <p:cNvPr id="10" name="object 10"/>
          <p:cNvSpPr/>
          <p:nvPr/>
        </p:nvSpPr>
        <p:spPr>
          <a:xfrm>
            <a:off x="6253594" y="2623997"/>
            <a:ext cx="1698116" cy="1240916"/>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object 11"/>
          <p:cNvSpPr txBox="1"/>
          <p:nvPr/>
        </p:nvSpPr>
        <p:spPr>
          <a:xfrm>
            <a:off x="6880403" y="2922828"/>
            <a:ext cx="580390" cy="84328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305" marR="5080" indent="-14605">
              <a:lnSpc>
                <a:spcPct val="100000"/>
              </a:lnSpc>
              <a:spcBef>
                <a:spcPts val="100"/>
              </a:spcBef>
            </a:pPr>
            <a:r>
              <a:rPr sz="1800">
                <a:latin typeface="仿宋" panose="02010609060101010101" charset="-122"/>
                <a:ea typeface="微软雅黑" panose="020b0503020204020204" charset="-122"/>
                <a:cs typeface="微软雅黑" panose="020b0503020204020204" charset="-122"/>
              </a:rPr>
              <a:t>投入/ 开发</a:t>
            </a:r>
            <a:endParaRPr sz="1800">
              <a:latin typeface="仿宋" panose="02010609060101010101" charset="-122"/>
              <a:ea typeface="微软雅黑" panose="020b0503020204020204" charset="-122"/>
              <a:cs typeface="微软雅黑" panose="020b0503020204020204" charset="-122"/>
            </a:endParaRPr>
          </a:p>
        </p:txBody>
      </p:sp>
      <p:sp>
        <p:nvSpPr>
          <p:cNvPr id="12" name="object 12"/>
          <p:cNvSpPr/>
          <p:nvPr/>
        </p:nvSpPr>
        <p:spPr>
          <a:xfrm>
            <a:off x="7625194" y="2623997"/>
            <a:ext cx="1698116" cy="1240916"/>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object 13"/>
          <p:cNvSpPr txBox="1"/>
          <p:nvPr/>
        </p:nvSpPr>
        <p:spPr>
          <a:xfrm>
            <a:off x="8334553" y="3059988"/>
            <a:ext cx="4826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latin typeface="仿宋" panose="02010609060101010101" charset="-122"/>
                <a:ea typeface="微软雅黑" panose="020b0503020204020204" charset="-122"/>
                <a:cs typeface="微软雅黑" panose="020b0503020204020204" charset="-122"/>
              </a:rPr>
              <a:t>技术</a:t>
            </a:r>
            <a:endParaRPr sz="1800">
              <a:latin typeface="仿宋" panose="02010609060101010101" charset="-122"/>
              <a:ea typeface="微软雅黑" panose="020b0503020204020204" charset="-122"/>
              <a:cs typeface="微软雅黑" panose="020b0503020204020204" charset="-122"/>
            </a:endParaRPr>
          </a:p>
        </p:txBody>
      </p:sp>
      <p:sp>
        <p:nvSpPr>
          <p:cNvPr id="14" name="object 14"/>
          <p:cNvSpPr/>
          <p:nvPr/>
        </p:nvSpPr>
        <p:spPr>
          <a:xfrm>
            <a:off x="2083415" y="2644818"/>
            <a:ext cx="1203439" cy="1203439"/>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object 15"/>
          <p:cNvSpPr/>
          <p:nvPr/>
        </p:nvSpPr>
        <p:spPr>
          <a:xfrm>
            <a:off x="2062594" y="2623997"/>
            <a:ext cx="1698116" cy="1240916"/>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object 16"/>
          <p:cNvSpPr txBox="1"/>
          <p:nvPr/>
        </p:nvSpPr>
        <p:spPr>
          <a:xfrm>
            <a:off x="2670352" y="2922828"/>
            <a:ext cx="48260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800">
                <a:latin typeface="仿宋" panose="02010609060101010101" charset="-122"/>
                <a:ea typeface="微软雅黑" panose="020b0503020204020204" charset="-122"/>
                <a:cs typeface="微软雅黑" panose="020b0503020204020204" charset="-122"/>
              </a:rPr>
              <a:t>客户 需求</a:t>
            </a:r>
            <a:endParaRPr sz="1800">
              <a:latin typeface="仿宋" panose="02010609060101010101" charset="-122"/>
              <a:ea typeface="微软雅黑" panose="020b0503020204020204" charset="-122"/>
              <a:cs typeface="微软雅黑" panose="020b0503020204020204" charset="-122"/>
            </a:endParaRPr>
          </a:p>
        </p:txBody>
      </p:sp>
      <p:sp>
        <p:nvSpPr>
          <p:cNvPr id="17" name="object 17"/>
          <p:cNvSpPr/>
          <p:nvPr/>
        </p:nvSpPr>
        <p:spPr>
          <a:xfrm>
            <a:off x="2187752" y="3967403"/>
            <a:ext cx="6781800" cy="114300"/>
          </a:xfrm>
          <a:custGeom>
            <a:rect l="l" t="t" r="r" b="b"/>
            <a:pathLst>
              <a:path w="6781800" h="114300">
                <a:moveTo>
                  <a:pt x="6667500" y="114300"/>
                </a:moveTo>
                <a:lnTo>
                  <a:pt x="6667500" y="0"/>
                </a:lnTo>
                <a:lnTo>
                  <a:pt x="6743700" y="38100"/>
                </a:lnTo>
                <a:lnTo>
                  <a:pt x="6696075" y="38100"/>
                </a:lnTo>
                <a:lnTo>
                  <a:pt x="6696075" y="76200"/>
                </a:lnTo>
                <a:lnTo>
                  <a:pt x="6743700" y="76200"/>
                </a:lnTo>
                <a:lnTo>
                  <a:pt x="6667500" y="114300"/>
                </a:lnTo>
                <a:close/>
              </a:path>
              <a:path w="6781800" h="114300">
                <a:moveTo>
                  <a:pt x="6667500" y="76200"/>
                </a:moveTo>
                <a:lnTo>
                  <a:pt x="0" y="76200"/>
                </a:lnTo>
                <a:lnTo>
                  <a:pt x="0" y="38100"/>
                </a:lnTo>
                <a:lnTo>
                  <a:pt x="6667500" y="38100"/>
                </a:lnTo>
                <a:lnTo>
                  <a:pt x="6667500" y="76200"/>
                </a:lnTo>
                <a:close/>
              </a:path>
              <a:path w="6781800" h="114300">
                <a:moveTo>
                  <a:pt x="6743700" y="76200"/>
                </a:moveTo>
                <a:lnTo>
                  <a:pt x="6696075" y="76200"/>
                </a:lnTo>
                <a:lnTo>
                  <a:pt x="6696075" y="38100"/>
                </a:lnTo>
                <a:lnTo>
                  <a:pt x="6743700" y="38100"/>
                </a:lnTo>
                <a:lnTo>
                  <a:pt x="6781800" y="57150"/>
                </a:lnTo>
                <a:lnTo>
                  <a:pt x="6743700" y="76200"/>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p:nvPr/>
        </p:nvSpPr>
        <p:spPr>
          <a:xfrm>
            <a:off x="4046946" y="1187740"/>
            <a:ext cx="4104456" cy="465952"/>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object 19"/>
          <p:cNvSpPr txBox="1"/>
          <p:nvPr/>
        </p:nvSpPr>
        <p:spPr>
          <a:xfrm>
            <a:off x="4383404" y="1226705"/>
            <a:ext cx="3463925" cy="62865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solidFill>
                  <a:srgbClr val="FFFFFF"/>
                </a:solidFill>
                <a:latin typeface="仿宋" panose="02010609060101010101" charset="-122"/>
                <a:ea typeface="微软雅黑" panose="020b0503020204020204" charset="-122"/>
                <a:cs typeface="微软雅黑" panose="020b0503020204020204" charset="-122"/>
              </a:rPr>
              <a:t>个性化服务时代:</a:t>
            </a:r>
            <a:r>
              <a:rPr sz="2000" spc="-90">
                <a:solidFill>
                  <a:srgbClr val="FFFFFF"/>
                </a:solidFill>
                <a:latin typeface="仿宋" panose="02010609060101010101" charset="-122"/>
                <a:ea typeface="微软雅黑" panose="020b0503020204020204" charset="-122"/>
                <a:cs typeface="微软雅黑" panose="020b0503020204020204" charset="-122"/>
              </a:rPr>
              <a:t> </a:t>
            </a:r>
            <a:r>
              <a:rPr sz="2000">
                <a:solidFill>
                  <a:srgbClr val="FFFFFF"/>
                </a:solidFill>
                <a:latin typeface="仿宋" panose="02010609060101010101" charset="-122"/>
                <a:ea typeface="微软雅黑" panose="020b0503020204020204" charset="-122"/>
                <a:cs typeface="微软雅黑" panose="020b0503020204020204" charset="-122"/>
              </a:rPr>
              <a:t>以客户为中</a:t>
            </a:r>
            <a:r>
              <a:rPr sz="2000" spc="5">
                <a:solidFill>
                  <a:srgbClr val="FFFFFF"/>
                </a:solidFill>
                <a:latin typeface="仿宋" panose="02010609060101010101" charset="-122"/>
                <a:ea typeface="微软雅黑" panose="020b0503020204020204" charset="-122"/>
                <a:cs typeface="微软雅黑" panose="020b0503020204020204" charset="-122"/>
              </a:rPr>
              <a:t>心</a:t>
            </a:r>
            <a:endParaRPr sz="2000">
              <a:latin typeface="仿宋" panose="02010609060101010101" charset="-122"/>
              <a:ea typeface="微软雅黑" panose="020b0503020204020204" charset="-122"/>
              <a:cs typeface="微软雅黑" panose="020b0503020204020204" charset="-122"/>
            </a:endParaRPr>
          </a:p>
        </p:txBody>
      </p:sp>
      <p:sp>
        <p:nvSpPr>
          <p:cNvPr id="21" name="object 21"/>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1270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12页</a:t>
            </a:r>
            <a:endParaRPr spc="-5">
              <a:latin typeface="仿宋" panose="02010609060101010101" charset="-122"/>
              <a:ea typeface="微软雅黑" panose="020b0503020204020204" charset="-122"/>
            </a:endParaRPr>
          </a:p>
        </p:txBody>
      </p:sp>
      <p:sp>
        <p:nvSpPr>
          <p:cNvPr id="20" name="object 20"/>
          <p:cNvSpPr txBox="1"/>
          <p:nvPr/>
        </p:nvSpPr>
        <p:spPr>
          <a:xfrm>
            <a:off x="2266492" y="4407979"/>
            <a:ext cx="7422515" cy="1611630"/>
          </a:xfrm>
          <a:prstGeom prst="rect">
            <a:avLst/>
          </a:prstGeom>
        </p:spPr>
        <p:txBody>
          <a:bodyPr vert="horz" wrap="square" lIns="0" tIns="13462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8450" indent="-285750">
              <a:lnSpc>
                <a:spcPct val="100000"/>
              </a:lnSpc>
              <a:spcBef>
                <a:spcPts val="1060"/>
              </a:spcBef>
              <a:buChar char="ￚ"/>
              <a:tabLst>
                <a:tab pos="297815"/>
                <a:tab pos="298450"/>
              </a:tabLst>
            </a:pPr>
            <a:r>
              <a:rPr sz="1600">
                <a:latin typeface="仿宋" panose="02010609060101010101" charset="-122"/>
                <a:ea typeface="微软雅黑" panose="020b0503020204020204" charset="-122"/>
                <a:cs typeface="微软雅黑" panose="020b0503020204020204" charset="-122"/>
              </a:rPr>
              <a:t>市场环境：个性化定制的买方市场</a:t>
            </a:r>
            <a:r>
              <a:rPr sz="1600" spc="-5">
                <a:latin typeface="仿宋" panose="02010609060101010101" charset="-122"/>
                <a:ea typeface="微软雅黑" panose="020b0503020204020204" charset="-122"/>
                <a:cs typeface="微软雅黑" panose="020b0503020204020204" charset="-122"/>
              </a:rPr>
              <a:t>！</a:t>
            </a:r>
            <a:endParaRPr sz="1600">
              <a:latin typeface="仿宋" panose="02010609060101010101" charset="-122"/>
              <a:ea typeface="微软雅黑" panose="020b0503020204020204" charset="-122"/>
              <a:cs typeface="微软雅黑" panose="020b0503020204020204" charset="-122"/>
            </a:endParaRPr>
          </a:p>
          <a:p>
            <a:pPr marL="298450" marR="26670" indent="-285750">
              <a:lnSpc>
                <a:spcPct val="100000"/>
              </a:lnSpc>
              <a:spcBef>
                <a:spcPts val="960"/>
              </a:spcBef>
              <a:buChar char="ￚ"/>
              <a:tabLst>
                <a:tab pos="297815"/>
                <a:tab pos="298450"/>
              </a:tabLst>
            </a:pPr>
            <a:r>
              <a:rPr sz="1600">
                <a:latin typeface="仿宋" panose="02010609060101010101" charset="-122"/>
                <a:ea typeface="微软雅黑" panose="020b0503020204020204" charset="-122"/>
                <a:cs typeface="微软雅黑" panose="020b0503020204020204" charset="-122"/>
              </a:rPr>
              <a:t>适用产品：有良好的渠道，有真正系统集成能力的公司，M</a:t>
            </a:r>
            <a:r>
              <a:rPr sz="1600" spc="-5">
                <a:latin typeface="仿宋" panose="02010609060101010101" charset="-122"/>
                <a:ea typeface="微软雅黑" panose="020b0503020204020204" charset="-122"/>
                <a:cs typeface="微软雅黑" panose="020b0503020204020204" charset="-122"/>
              </a:rPr>
              <a:t>ar</a:t>
            </a:r>
            <a:r>
              <a:rPr sz="1600" spc="-40">
                <a:latin typeface="仿宋" panose="02010609060101010101" charset="-122"/>
                <a:ea typeface="微软雅黑" panose="020b0503020204020204" charset="-122"/>
                <a:cs typeface="微软雅黑" panose="020b0503020204020204" charset="-122"/>
              </a:rPr>
              <a:t>k</a:t>
            </a:r>
            <a:r>
              <a:rPr sz="1600">
                <a:latin typeface="仿宋" panose="02010609060101010101" charset="-122"/>
                <a:ea typeface="微软雅黑" panose="020b0503020204020204" charset="-122"/>
                <a:cs typeface="微软雅黑" panose="020b0503020204020204" charset="-122"/>
              </a:rPr>
              <a:t>e</a:t>
            </a:r>
            <a:r>
              <a:rPr sz="1600" spc="-5">
                <a:latin typeface="仿宋" panose="02010609060101010101" charset="-122"/>
                <a:ea typeface="微软雅黑" panose="020b0503020204020204" charset="-122"/>
                <a:cs typeface="微软雅黑" panose="020b0503020204020204" charset="-122"/>
              </a:rPr>
              <a:t>ting</a:t>
            </a:r>
            <a:r>
              <a:rPr sz="1600">
                <a:latin typeface="仿宋" panose="02010609060101010101" charset="-122"/>
                <a:ea typeface="微软雅黑" panose="020b0503020204020204" charset="-122"/>
                <a:cs typeface="微软雅黑" panose="020b0503020204020204" charset="-122"/>
              </a:rPr>
              <a:t>部门是公</a:t>
            </a:r>
            <a:r>
              <a:rPr sz="1600" spc="-5">
                <a:latin typeface="仿宋" panose="02010609060101010101" charset="-122"/>
                <a:ea typeface="微软雅黑" panose="020b0503020204020204" charset="-122"/>
                <a:cs typeface="微软雅黑" panose="020b0503020204020204" charset="-122"/>
              </a:rPr>
              <a:t>司 </a:t>
            </a:r>
            <a:r>
              <a:rPr sz="1600">
                <a:latin typeface="仿宋" panose="02010609060101010101" charset="-122"/>
                <a:ea typeface="微软雅黑" panose="020b0503020204020204" charset="-122"/>
                <a:cs typeface="微软雅黑" panose="020b0503020204020204" charset="-122"/>
              </a:rPr>
              <a:t>最大的部门，技术与市场和销售为橄榄</a:t>
            </a:r>
            <a:r>
              <a:rPr sz="1600" spc="-5">
                <a:latin typeface="仿宋" panose="02010609060101010101" charset="-122"/>
                <a:ea typeface="微软雅黑" panose="020b0503020204020204" charset="-122"/>
                <a:cs typeface="微软雅黑" panose="020b0503020204020204" charset="-122"/>
              </a:rPr>
              <a:t>型</a:t>
            </a:r>
            <a:endParaRPr sz="1600">
              <a:latin typeface="仿宋" panose="02010609060101010101" charset="-122"/>
              <a:ea typeface="微软雅黑" panose="020b0503020204020204" charset="-122"/>
              <a:cs typeface="微软雅黑" panose="020b0503020204020204" charset="-122"/>
            </a:endParaRPr>
          </a:p>
          <a:p>
            <a:pPr marL="298450" marR="5080" indent="-285750">
              <a:lnSpc>
                <a:spcPct val="100000"/>
              </a:lnSpc>
              <a:spcBef>
                <a:spcPts val="960"/>
              </a:spcBef>
              <a:buChar char="ￚ"/>
              <a:tabLst>
                <a:tab pos="297815"/>
                <a:tab pos="298450"/>
              </a:tabLst>
            </a:pPr>
            <a:r>
              <a:rPr sz="1600">
                <a:latin typeface="仿宋" panose="02010609060101010101" charset="-122"/>
                <a:ea typeface="微软雅黑" panose="020b0503020204020204" charset="-122"/>
                <a:cs typeface="微软雅黑" panose="020b0503020204020204" charset="-122"/>
              </a:rPr>
              <a:t>风险：不具备技术和产品管理能力，有可能自己开发产品时将含有成的利润全</a:t>
            </a:r>
            <a:r>
              <a:rPr sz="1600" spc="-5">
                <a:latin typeface="仿宋" panose="02010609060101010101" charset="-122"/>
                <a:ea typeface="微软雅黑" panose="020b0503020204020204" charset="-122"/>
                <a:cs typeface="微软雅黑" panose="020b0503020204020204" charset="-122"/>
              </a:rPr>
              <a:t>部 </a:t>
            </a:r>
            <a:r>
              <a:rPr sz="1600">
                <a:latin typeface="仿宋" panose="02010609060101010101" charset="-122"/>
                <a:ea typeface="微软雅黑" panose="020b0503020204020204" charset="-122"/>
                <a:cs typeface="微软雅黑" panose="020b0503020204020204" charset="-122"/>
              </a:rPr>
              <a:t>亏</a:t>
            </a:r>
            <a:r>
              <a:rPr sz="1600" spc="-5">
                <a:latin typeface="仿宋" panose="02010609060101010101" charset="-122"/>
                <a:ea typeface="微软雅黑" panose="020b0503020204020204" charset="-122"/>
                <a:cs typeface="微软雅黑" panose="020b0503020204020204" charset="-122"/>
              </a:rPr>
              <a:t>损</a:t>
            </a:r>
            <a:endParaRPr sz="1600">
              <a:latin typeface="仿宋" panose="02010609060101010101"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0949940" y="132588"/>
            <a:ext cx="1248409"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85127" y="226237"/>
            <a:ext cx="8712835"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产品开发模式三：客户需求与现有技术平台相结合推出业务</a:t>
            </a:r>
            <a:r>
              <a:rPr sz="2400">
                <a:solidFill>
                  <a:srgbClr val="404040"/>
                </a:solidFill>
                <a:latin typeface="仿宋" panose="02010609060101010101" charset="-122"/>
                <a:ea typeface="微软雅黑" panose="020b0503020204020204" charset="-122"/>
                <a:cs typeface="Times New Roman" panose="02020603050405020304"/>
              </a:rPr>
              <a:t>(</a:t>
            </a:r>
            <a:r>
              <a:rPr sz="2400">
                <a:solidFill>
                  <a:srgbClr val="404040"/>
                </a:solidFill>
                <a:latin typeface="仿宋" panose="02010609060101010101" charset="-122"/>
                <a:ea typeface="微软雅黑" panose="020b0503020204020204" charset="-122"/>
                <a:cs typeface="宋体" panose="02010600030101010101" pitchFamily="2" charset="-122"/>
              </a:rPr>
              <a:t>卖</a:t>
            </a:r>
            <a:r>
              <a:rPr sz="2400">
                <a:solidFill>
                  <a:srgbClr val="404040"/>
                </a:solidFill>
                <a:latin typeface="仿宋" panose="02010609060101010101" charset="-122"/>
                <a:ea typeface="微软雅黑" panose="020b0503020204020204" charset="-122"/>
                <a:cs typeface="Times New Roman" panose="02020603050405020304"/>
              </a:rPr>
              <a:t>R)</a:t>
            </a:r>
            <a:endParaRPr sz="2400">
              <a:latin typeface="仿宋" panose="02010609060101010101" charset="-122"/>
              <a:ea typeface="微软雅黑" panose="020b0503020204020204" charset="-122"/>
              <a:cs typeface="Times New Roman" panose="02020603050405020304"/>
            </a:endParaRPr>
          </a:p>
        </p:txBody>
      </p:sp>
      <p:sp>
        <p:nvSpPr>
          <p:cNvPr id="5" name="object 5"/>
          <p:cNvSpPr txBox="1"/>
          <p:nvPr/>
        </p:nvSpPr>
        <p:spPr>
          <a:xfrm>
            <a:off x="2073452" y="2044077"/>
            <a:ext cx="756920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800">
                <a:latin typeface="仿宋" panose="02010609060101010101" charset="-122"/>
                <a:ea typeface="微软雅黑" panose="020b0503020204020204" charset="-122"/>
                <a:cs typeface="微软雅黑" panose="020b0503020204020204" charset="-122"/>
              </a:rPr>
              <a:t>现在和未来产出流程：从客户和营销开始，基于货架技术开发产品，产品开 发与技术开发分离</a:t>
            </a:r>
            <a:endParaRPr sz="1800">
              <a:latin typeface="仿宋" panose="02010609060101010101" charset="-122"/>
              <a:ea typeface="微软雅黑" panose="020b0503020204020204" charset="-122"/>
              <a:cs typeface="微软雅黑" panose="020b0503020204020204" charset="-122"/>
            </a:endParaRPr>
          </a:p>
        </p:txBody>
      </p:sp>
      <p:sp>
        <p:nvSpPr>
          <p:cNvPr id="6" name="object 6"/>
          <p:cNvSpPr/>
          <p:nvPr/>
        </p:nvSpPr>
        <p:spPr>
          <a:xfrm>
            <a:off x="3535366" y="2644818"/>
            <a:ext cx="1648172" cy="1203439"/>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txBox="1"/>
          <p:nvPr/>
        </p:nvSpPr>
        <p:spPr>
          <a:xfrm>
            <a:off x="4186097" y="2922828"/>
            <a:ext cx="48260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800">
                <a:latin typeface="仿宋" panose="02010609060101010101" charset="-122"/>
                <a:ea typeface="微软雅黑" panose="020b0503020204020204" charset="-122"/>
                <a:cs typeface="微软雅黑" panose="020b0503020204020204" charset="-122"/>
              </a:rPr>
              <a:t>营销 渠道</a:t>
            </a:r>
            <a:endParaRPr sz="1800">
              <a:latin typeface="仿宋" panose="02010609060101010101" charset="-122"/>
              <a:ea typeface="微软雅黑" panose="020b0503020204020204" charset="-122"/>
              <a:cs typeface="微软雅黑" panose="020b0503020204020204" charset="-122"/>
            </a:endParaRPr>
          </a:p>
        </p:txBody>
      </p:sp>
      <p:sp>
        <p:nvSpPr>
          <p:cNvPr id="8" name="object 8"/>
          <p:cNvSpPr/>
          <p:nvPr/>
        </p:nvSpPr>
        <p:spPr>
          <a:xfrm>
            <a:off x="6456941" y="2644818"/>
            <a:ext cx="1648172" cy="1203439"/>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p:nvPr/>
        </p:nvSpPr>
        <p:spPr>
          <a:xfrm>
            <a:off x="8010347" y="2633522"/>
            <a:ext cx="1698116" cy="1240916"/>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object 10"/>
          <p:cNvSpPr/>
          <p:nvPr/>
        </p:nvSpPr>
        <p:spPr>
          <a:xfrm>
            <a:off x="2083415" y="2644818"/>
            <a:ext cx="1203439" cy="1203439"/>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object 11"/>
          <p:cNvSpPr/>
          <p:nvPr/>
        </p:nvSpPr>
        <p:spPr>
          <a:xfrm>
            <a:off x="2062594" y="2623997"/>
            <a:ext cx="1698116" cy="1240916"/>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txBox="1"/>
          <p:nvPr/>
        </p:nvSpPr>
        <p:spPr>
          <a:xfrm>
            <a:off x="2670352" y="2922828"/>
            <a:ext cx="48260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800">
                <a:latin typeface="仿宋" panose="02010609060101010101" charset="-122"/>
                <a:ea typeface="微软雅黑" panose="020b0503020204020204" charset="-122"/>
                <a:cs typeface="微软雅黑" panose="020b0503020204020204" charset="-122"/>
              </a:rPr>
              <a:t>客户 需求</a:t>
            </a:r>
            <a:endParaRPr sz="1800">
              <a:latin typeface="仿宋" panose="02010609060101010101" charset="-122"/>
              <a:ea typeface="微软雅黑" panose="020b0503020204020204" charset="-122"/>
              <a:cs typeface="微软雅黑" panose="020b0503020204020204" charset="-122"/>
            </a:endParaRPr>
          </a:p>
        </p:txBody>
      </p:sp>
      <p:sp>
        <p:nvSpPr>
          <p:cNvPr id="13" name="object 13"/>
          <p:cNvSpPr/>
          <p:nvPr/>
        </p:nvSpPr>
        <p:spPr>
          <a:xfrm>
            <a:off x="2187752" y="3967403"/>
            <a:ext cx="6781800" cy="114300"/>
          </a:xfrm>
          <a:custGeom>
            <a:rect l="l" t="t" r="r" b="b"/>
            <a:pathLst>
              <a:path w="6781800" h="114300">
                <a:moveTo>
                  <a:pt x="6667500" y="114300"/>
                </a:moveTo>
                <a:lnTo>
                  <a:pt x="6667500" y="0"/>
                </a:lnTo>
                <a:lnTo>
                  <a:pt x="6743700" y="38100"/>
                </a:lnTo>
                <a:lnTo>
                  <a:pt x="6696075" y="38100"/>
                </a:lnTo>
                <a:lnTo>
                  <a:pt x="6696075" y="76200"/>
                </a:lnTo>
                <a:lnTo>
                  <a:pt x="6743700" y="76200"/>
                </a:lnTo>
                <a:lnTo>
                  <a:pt x="6667500" y="114300"/>
                </a:lnTo>
                <a:close/>
              </a:path>
              <a:path w="6781800" h="114300">
                <a:moveTo>
                  <a:pt x="6667500" y="76200"/>
                </a:moveTo>
                <a:lnTo>
                  <a:pt x="0" y="76200"/>
                </a:lnTo>
                <a:lnTo>
                  <a:pt x="0" y="38100"/>
                </a:lnTo>
                <a:lnTo>
                  <a:pt x="6667500" y="38100"/>
                </a:lnTo>
                <a:lnTo>
                  <a:pt x="6667500" y="76200"/>
                </a:lnTo>
                <a:close/>
              </a:path>
              <a:path w="6781800" h="114300">
                <a:moveTo>
                  <a:pt x="6743700" y="76200"/>
                </a:moveTo>
                <a:lnTo>
                  <a:pt x="6696075" y="76200"/>
                </a:lnTo>
                <a:lnTo>
                  <a:pt x="6696075" y="38100"/>
                </a:lnTo>
                <a:lnTo>
                  <a:pt x="6743700" y="38100"/>
                </a:lnTo>
                <a:lnTo>
                  <a:pt x="6781800" y="57150"/>
                </a:lnTo>
                <a:lnTo>
                  <a:pt x="6743700" y="76200"/>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object 14"/>
          <p:cNvSpPr/>
          <p:nvPr/>
        </p:nvSpPr>
        <p:spPr>
          <a:xfrm>
            <a:off x="4046946" y="1187740"/>
            <a:ext cx="4104456" cy="465952"/>
          </a:xfrm>
          <a:prstGeom prst="rect">
            <a:avLst/>
          </a:prstGeom>
          <a:blipFill>
            <a:blip r:embed="rId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object 15"/>
          <p:cNvSpPr txBox="1"/>
          <p:nvPr/>
        </p:nvSpPr>
        <p:spPr>
          <a:xfrm>
            <a:off x="4758054" y="1226705"/>
            <a:ext cx="2820035"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solidFill>
                  <a:srgbClr val="FFFFFF"/>
                </a:solidFill>
                <a:latin typeface="仿宋" panose="02010609060101010101" charset="-122"/>
                <a:ea typeface="微软雅黑" panose="020b0503020204020204" charset="-122"/>
                <a:cs typeface="微软雅黑" panose="020b0503020204020204" charset="-122"/>
              </a:rPr>
              <a:t>营销时代：以利润为中</a:t>
            </a:r>
            <a:r>
              <a:rPr sz="2000" spc="5">
                <a:solidFill>
                  <a:srgbClr val="FFFFFF"/>
                </a:solidFill>
                <a:latin typeface="仿宋" panose="02010609060101010101" charset="-122"/>
                <a:ea typeface="微软雅黑" panose="020b0503020204020204" charset="-122"/>
                <a:cs typeface="微软雅黑" panose="020b0503020204020204" charset="-122"/>
              </a:rPr>
              <a:t>心</a:t>
            </a:r>
            <a:endParaRPr sz="2000">
              <a:latin typeface="仿宋" panose="02010609060101010101" charset="-122"/>
              <a:ea typeface="微软雅黑" panose="020b0503020204020204" charset="-122"/>
              <a:cs typeface="微软雅黑" panose="020b0503020204020204" charset="-122"/>
            </a:endParaRPr>
          </a:p>
        </p:txBody>
      </p:sp>
      <p:sp>
        <p:nvSpPr>
          <p:cNvPr id="16" name="object 16"/>
          <p:cNvSpPr txBox="1"/>
          <p:nvPr/>
        </p:nvSpPr>
        <p:spPr>
          <a:xfrm>
            <a:off x="2266492" y="4407979"/>
            <a:ext cx="7625715" cy="1611630"/>
          </a:xfrm>
          <a:prstGeom prst="rect">
            <a:avLst/>
          </a:prstGeom>
        </p:spPr>
        <p:txBody>
          <a:bodyPr vert="horz" wrap="square" lIns="0" tIns="13462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8450" indent="-285750">
              <a:lnSpc>
                <a:spcPct val="100000"/>
              </a:lnSpc>
              <a:spcBef>
                <a:spcPts val="1060"/>
              </a:spcBef>
              <a:buChar char="ￚ"/>
              <a:tabLst>
                <a:tab pos="297815"/>
                <a:tab pos="298450"/>
              </a:tabLst>
            </a:pPr>
            <a:r>
              <a:rPr sz="1600">
                <a:latin typeface="仿宋" panose="02010609060101010101" charset="-122"/>
                <a:ea typeface="微软雅黑" panose="020b0503020204020204" charset="-122"/>
                <a:cs typeface="微软雅黑" panose="020b0503020204020204" charset="-122"/>
              </a:rPr>
              <a:t>市场环境：已初步建立技术货架和产品平台，客户需求多样</a:t>
            </a:r>
            <a:r>
              <a:rPr sz="1600" spc="-5">
                <a:latin typeface="仿宋" panose="02010609060101010101" charset="-122"/>
                <a:ea typeface="微软雅黑" panose="020b0503020204020204" charset="-122"/>
                <a:cs typeface="微软雅黑" panose="020b0503020204020204" charset="-122"/>
              </a:rPr>
              <a:t>化</a:t>
            </a:r>
            <a:r>
              <a:rPr sz="1600">
                <a:latin typeface="仿宋" panose="02010609060101010101" charset="-122"/>
                <a:ea typeface="微软雅黑" panose="020b0503020204020204" charset="-122"/>
                <a:cs typeface="微软雅黑" panose="020b0503020204020204" charset="-122"/>
              </a:rPr>
              <a:t> </a:t>
            </a:r>
            <a:r>
              <a:rPr sz="1600" spc="-5">
                <a:latin typeface="仿宋" panose="02010609060101010101" charset="-122"/>
                <a:ea typeface="微软雅黑" panose="020b0503020204020204" charset="-122"/>
                <a:cs typeface="微软雅黑" panose="020b0503020204020204" charset="-122"/>
              </a:rPr>
              <a:t>！</a:t>
            </a:r>
            <a:endParaRPr sz="1600">
              <a:latin typeface="仿宋" panose="02010609060101010101" charset="-122"/>
              <a:ea typeface="微软雅黑" panose="020b0503020204020204" charset="-122"/>
              <a:cs typeface="微软雅黑" panose="020b0503020204020204" charset="-122"/>
            </a:endParaRPr>
          </a:p>
          <a:p>
            <a:pPr marL="298450" marR="19050" indent="-285750">
              <a:lnSpc>
                <a:spcPct val="100000"/>
              </a:lnSpc>
              <a:spcBef>
                <a:spcPts val="960"/>
              </a:spcBef>
              <a:buChar char="ￚ"/>
              <a:tabLst>
                <a:tab pos="297815"/>
                <a:tab pos="298450"/>
              </a:tabLst>
            </a:pPr>
            <a:r>
              <a:rPr sz="1600">
                <a:latin typeface="仿宋" panose="02010609060101010101" charset="-122"/>
                <a:ea typeface="微软雅黑" panose="020b0503020204020204" charset="-122"/>
                <a:cs typeface="微软雅黑" panose="020b0503020204020204" charset="-122"/>
              </a:rPr>
              <a:t>适用公司：功能改进或局部创新的半成熟产品或有产品平台的产品</a:t>
            </a:r>
            <a:r>
              <a:rPr sz="1600" spc="-5">
                <a:latin typeface="仿宋" panose="02010609060101010101" charset="-122"/>
                <a:ea typeface="微软雅黑" panose="020b0503020204020204" charset="-122"/>
                <a:cs typeface="微软雅黑" panose="020b0503020204020204" charset="-122"/>
              </a:rPr>
              <a:t>！</a:t>
            </a:r>
            <a:r>
              <a:rPr sz="1600" spc="385">
                <a:latin typeface="仿宋" panose="02010609060101010101" charset="-122"/>
                <a:ea typeface="微软雅黑" panose="020b0503020204020204" charset="-122"/>
                <a:cs typeface="微软雅黑" panose="020b0503020204020204" charset="-122"/>
              </a:rPr>
              <a:t> </a:t>
            </a:r>
            <a:r>
              <a:rPr sz="1600" spc="-5">
                <a:latin typeface="仿宋" panose="02010609060101010101" charset="-122"/>
                <a:ea typeface="微软雅黑" panose="020b0503020204020204" charset="-122"/>
                <a:cs typeface="微软雅黑" panose="020b0503020204020204" charset="-122"/>
              </a:rPr>
              <a:t>Markting部 </a:t>
            </a:r>
            <a:r>
              <a:rPr sz="1600">
                <a:latin typeface="仿宋" panose="02010609060101010101" charset="-122"/>
                <a:ea typeface="微软雅黑" panose="020b0503020204020204" charset="-122"/>
                <a:cs typeface="微软雅黑" panose="020b0503020204020204" charset="-122"/>
              </a:rPr>
              <a:t>门非常重要，公司研发与销售和市场关系为哑铃型架</a:t>
            </a:r>
            <a:r>
              <a:rPr sz="1600" spc="-5">
                <a:latin typeface="仿宋" panose="02010609060101010101" charset="-122"/>
                <a:ea typeface="微软雅黑" panose="020b0503020204020204" charset="-122"/>
                <a:cs typeface="微软雅黑" panose="020b0503020204020204" charset="-122"/>
              </a:rPr>
              <a:t>构</a:t>
            </a:r>
            <a:endParaRPr sz="1600">
              <a:latin typeface="仿宋" panose="02010609060101010101" charset="-122"/>
              <a:ea typeface="微软雅黑" panose="020b0503020204020204" charset="-122"/>
              <a:cs typeface="微软雅黑" panose="020b0503020204020204" charset="-122"/>
            </a:endParaRPr>
          </a:p>
          <a:p>
            <a:pPr marL="298450" marR="5080" indent="-285750">
              <a:lnSpc>
                <a:spcPct val="100000"/>
              </a:lnSpc>
              <a:spcBef>
                <a:spcPts val="960"/>
              </a:spcBef>
              <a:buChar char="ￚ"/>
              <a:tabLst>
                <a:tab pos="297815"/>
                <a:tab pos="298450"/>
              </a:tabLst>
            </a:pPr>
            <a:r>
              <a:rPr sz="1600">
                <a:latin typeface="仿宋" panose="02010609060101010101" charset="-122"/>
                <a:ea typeface="微软雅黑" panose="020b0503020204020204" charset="-122"/>
                <a:cs typeface="微软雅黑" panose="020b0503020204020204" charset="-122"/>
              </a:rPr>
              <a:t>风险：如果没有专人做产品平台同时需求不能控制，需要做大量的重复开发，开</a:t>
            </a:r>
            <a:r>
              <a:rPr sz="1600" spc="-5">
                <a:latin typeface="仿宋" panose="02010609060101010101" charset="-122"/>
                <a:ea typeface="微软雅黑" panose="020b0503020204020204" charset="-122"/>
                <a:cs typeface="微软雅黑" panose="020b0503020204020204" charset="-122"/>
              </a:rPr>
              <a:t>发 </a:t>
            </a:r>
            <a:r>
              <a:rPr sz="1600">
                <a:latin typeface="仿宋" panose="02010609060101010101" charset="-122"/>
                <a:ea typeface="微软雅黑" panose="020b0503020204020204" charset="-122"/>
                <a:cs typeface="微软雅黑" panose="020b0503020204020204" charset="-122"/>
              </a:rPr>
              <a:t>周期不可控，导致公司亏</a:t>
            </a:r>
            <a:r>
              <a:rPr sz="1600" spc="-5">
                <a:latin typeface="仿宋" panose="02010609060101010101" charset="-122"/>
                <a:ea typeface="微软雅黑" panose="020b0503020204020204" charset="-122"/>
                <a:cs typeface="微软雅黑" panose="020b0503020204020204" charset="-122"/>
              </a:rPr>
              <a:t>损</a:t>
            </a:r>
            <a:endParaRPr sz="1600">
              <a:latin typeface="仿宋" panose="02010609060101010101" charset="-122"/>
              <a:ea typeface="微软雅黑" panose="020b0503020204020204" charset="-122"/>
              <a:cs typeface="微软雅黑" panose="020b0503020204020204" charset="-122"/>
            </a:endParaRPr>
          </a:p>
        </p:txBody>
      </p:sp>
      <p:sp>
        <p:nvSpPr>
          <p:cNvPr id="17" name="object 17"/>
          <p:cNvSpPr/>
          <p:nvPr/>
        </p:nvSpPr>
        <p:spPr>
          <a:xfrm>
            <a:off x="5243297" y="2654310"/>
            <a:ext cx="1153895" cy="1189778"/>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txBox="1"/>
          <p:nvPr/>
        </p:nvSpPr>
        <p:spPr>
          <a:xfrm>
            <a:off x="5466092" y="2927273"/>
            <a:ext cx="71120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0" marR="5080" indent="-114300">
              <a:lnSpc>
                <a:spcPct val="100000"/>
              </a:lnSpc>
              <a:spcBef>
                <a:spcPts val="100"/>
              </a:spcBef>
            </a:pPr>
            <a:r>
              <a:rPr sz="1800">
                <a:solidFill>
                  <a:srgbClr val="FFFFFF"/>
                </a:solidFill>
                <a:latin typeface="仿宋" panose="02010609060101010101" charset="-122"/>
                <a:ea typeface="微软雅黑" panose="020b0503020204020204" charset="-122"/>
                <a:cs typeface="微软雅黑" panose="020b0503020204020204" charset="-122"/>
              </a:rPr>
              <a:t>产品、 服务</a:t>
            </a:r>
            <a:endParaRPr sz="1800">
              <a:solidFill>
                <a:srgbClr val="FFFFFF"/>
              </a:solidFill>
              <a:latin typeface="仿宋" panose="02010609060101010101" charset="-122"/>
              <a:ea typeface="微软雅黑" panose="020b0503020204020204" charset="-122"/>
              <a:cs typeface="微软雅黑" panose="020b0503020204020204" charset="-122"/>
            </a:endParaRPr>
          </a:p>
        </p:txBody>
      </p:sp>
      <p:sp>
        <p:nvSpPr>
          <p:cNvPr id="21" name="object 21"/>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1270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13页</a:t>
            </a:r>
            <a:endParaRPr spc="-5">
              <a:latin typeface="仿宋" panose="02010609060101010101" charset="-122"/>
              <a:ea typeface="微软雅黑" panose="020b0503020204020204" charset="-122"/>
            </a:endParaRPr>
          </a:p>
        </p:txBody>
      </p:sp>
      <p:sp>
        <p:nvSpPr>
          <p:cNvPr id="19" name="object 19"/>
          <p:cNvSpPr txBox="1"/>
          <p:nvPr/>
        </p:nvSpPr>
        <p:spPr>
          <a:xfrm>
            <a:off x="6907898" y="2949092"/>
            <a:ext cx="580390" cy="84328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800">
                <a:latin typeface="仿宋" panose="02010609060101010101" charset="-122"/>
                <a:ea typeface="微软雅黑" panose="020b0503020204020204" charset="-122"/>
                <a:cs typeface="微软雅黑" panose="020b0503020204020204" charset="-122"/>
              </a:rPr>
              <a:t>投入/ 开发</a:t>
            </a:r>
            <a:endParaRPr sz="1800">
              <a:latin typeface="仿宋" panose="02010609060101010101" charset="-122"/>
              <a:ea typeface="微软雅黑" panose="020b0503020204020204" charset="-122"/>
              <a:cs typeface="微软雅黑" panose="020b0503020204020204" charset="-122"/>
            </a:endParaRPr>
          </a:p>
        </p:txBody>
      </p:sp>
      <p:sp>
        <p:nvSpPr>
          <p:cNvPr id="20" name="object 20"/>
          <p:cNvSpPr txBox="1"/>
          <p:nvPr/>
        </p:nvSpPr>
        <p:spPr>
          <a:xfrm>
            <a:off x="8514994" y="3067735"/>
            <a:ext cx="4826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latin typeface="仿宋" panose="02010609060101010101" charset="-122"/>
                <a:ea typeface="微软雅黑" panose="020b0503020204020204" charset="-122"/>
                <a:cs typeface="微软雅黑" panose="020b0503020204020204" charset="-122"/>
              </a:rPr>
              <a:t>技术</a:t>
            </a:r>
            <a:endParaRPr sz="1800">
              <a:latin typeface="仿宋" panose="02010609060101010101" charset="-122"/>
              <a:ea typeface="微软雅黑" panose="020b0503020204020204" charset="-122"/>
              <a:cs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0949940" y="132588"/>
            <a:ext cx="1248409"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85127" y="226237"/>
            <a:ext cx="8881745"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在产品上分别针对不同的个性用户做</a:t>
            </a:r>
            <a:r>
              <a:rPr sz="2400" spc="-5">
                <a:solidFill>
                  <a:srgbClr val="404040"/>
                </a:solidFill>
                <a:latin typeface="仿宋" panose="02010609060101010101" charset="-122"/>
                <a:ea typeface="微软雅黑" panose="020b0503020204020204" charset="-122"/>
                <a:cs typeface="Times New Roman" panose="02020603050405020304"/>
              </a:rPr>
              <a:t>M</a:t>
            </a:r>
            <a:r>
              <a:rPr sz="2400">
                <a:solidFill>
                  <a:srgbClr val="404040"/>
                </a:solidFill>
                <a:latin typeface="仿宋" panose="02010609060101010101" charset="-122"/>
                <a:ea typeface="微软雅黑" panose="020b0503020204020204" charset="-122"/>
                <a:cs typeface="宋体" panose="02010600030101010101" pitchFamily="2" charset="-122"/>
              </a:rPr>
              <a:t>版本，实施服务与产品分</a:t>
            </a:r>
            <a:r>
              <a:rPr sz="2400" spc="-10">
                <a:solidFill>
                  <a:srgbClr val="404040"/>
                </a:solidFill>
                <a:latin typeface="仿宋" panose="02010609060101010101" charset="-122"/>
                <a:ea typeface="微软雅黑" panose="020b0503020204020204" charset="-122"/>
                <a:cs typeface="宋体" panose="02010600030101010101" pitchFamily="2" charset="-122"/>
              </a:rPr>
              <a:t>离</a:t>
            </a:r>
            <a:endParaRPr sz="2400">
              <a:latin typeface="仿宋" panose="02010609060101010101" charset="-122"/>
              <a:ea typeface="微软雅黑" panose="020b0503020204020204" charset="-122"/>
              <a:cs typeface="宋体" panose="02010600030101010101" pitchFamily="2" charset="-122"/>
            </a:endParaRPr>
          </a:p>
        </p:txBody>
      </p:sp>
      <p:sp>
        <p:nvSpPr>
          <p:cNvPr id="5" name="object 5"/>
          <p:cNvSpPr/>
          <p:nvPr/>
        </p:nvSpPr>
        <p:spPr>
          <a:xfrm>
            <a:off x="1592134" y="4523757"/>
            <a:ext cx="688985" cy="564526"/>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txBox="1"/>
          <p:nvPr/>
        </p:nvSpPr>
        <p:spPr>
          <a:xfrm>
            <a:off x="1743418" y="4544504"/>
            <a:ext cx="381635" cy="44386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5"/>
              </a:spcBef>
            </a:pPr>
            <a:r>
              <a:rPr sz="1400">
                <a:latin typeface="仿宋" panose="02010609060101010101" charset="-122"/>
                <a:ea typeface="微软雅黑" panose="020b0503020204020204" charset="-122"/>
                <a:cs typeface="微软雅黑" panose="020b0503020204020204" charset="-122"/>
              </a:rPr>
              <a:t>专用 技</a:t>
            </a:r>
            <a:r>
              <a:rPr sz="1400" spc="5">
                <a:latin typeface="仿宋" panose="02010609060101010101" charset="-122"/>
                <a:ea typeface="微软雅黑" panose="020b0503020204020204" charset="-122"/>
                <a:cs typeface="微软雅黑" panose="020b0503020204020204" charset="-122"/>
              </a:rPr>
              <a:t>术</a:t>
            </a:r>
            <a:endParaRPr sz="1400">
              <a:latin typeface="仿宋" panose="02010609060101010101" charset="-122"/>
              <a:ea typeface="微软雅黑" panose="020b0503020204020204" charset="-122"/>
              <a:cs typeface="微软雅黑" panose="020b0503020204020204" charset="-122"/>
            </a:endParaRPr>
          </a:p>
        </p:txBody>
      </p:sp>
      <p:sp>
        <p:nvSpPr>
          <p:cNvPr id="7" name="object 7"/>
          <p:cNvSpPr/>
          <p:nvPr/>
        </p:nvSpPr>
        <p:spPr>
          <a:xfrm>
            <a:off x="1931920" y="3079145"/>
            <a:ext cx="1085044" cy="414268"/>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object 8"/>
          <p:cNvSpPr/>
          <p:nvPr/>
        </p:nvSpPr>
        <p:spPr>
          <a:xfrm>
            <a:off x="5309012" y="4057857"/>
            <a:ext cx="1016112" cy="535910"/>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txBox="1"/>
          <p:nvPr/>
        </p:nvSpPr>
        <p:spPr>
          <a:xfrm>
            <a:off x="5535269" y="4063974"/>
            <a:ext cx="559435" cy="44386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1600" marR="5080" indent="-88900">
              <a:lnSpc>
                <a:spcPct val="100000"/>
              </a:lnSpc>
              <a:spcBef>
                <a:spcPts val="105"/>
              </a:spcBef>
            </a:pPr>
            <a:r>
              <a:rPr sz="1400">
                <a:latin typeface="仿宋" panose="02010609060101010101" charset="-122"/>
                <a:ea typeface="微软雅黑" panose="020b0503020204020204" charset="-122"/>
                <a:cs typeface="微软雅黑" panose="020b0503020204020204" charset="-122"/>
              </a:rPr>
              <a:t>产品与 平</a:t>
            </a:r>
            <a:r>
              <a:rPr sz="1400" spc="5">
                <a:latin typeface="仿宋" panose="02010609060101010101" charset="-122"/>
                <a:ea typeface="微软雅黑" panose="020b0503020204020204" charset="-122"/>
                <a:cs typeface="微软雅黑" panose="020b0503020204020204" charset="-122"/>
              </a:rPr>
              <a:t>台</a:t>
            </a:r>
            <a:endParaRPr sz="1400">
              <a:latin typeface="仿宋" panose="02010609060101010101" charset="-122"/>
              <a:ea typeface="微软雅黑" panose="020b0503020204020204" charset="-122"/>
              <a:cs typeface="微软雅黑" panose="020b0503020204020204" charset="-122"/>
            </a:endParaRPr>
          </a:p>
        </p:txBody>
      </p:sp>
      <p:sp>
        <p:nvSpPr>
          <p:cNvPr id="10" name="object 10"/>
          <p:cNvSpPr/>
          <p:nvPr/>
        </p:nvSpPr>
        <p:spPr>
          <a:xfrm>
            <a:off x="2153853" y="5147373"/>
            <a:ext cx="574781" cy="1334686"/>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object 11"/>
          <p:cNvSpPr txBox="1"/>
          <p:nvPr/>
        </p:nvSpPr>
        <p:spPr>
          <a:xfrm>
            <a:off x="2393111" y="5257647"/>
            <a:ext cx="159385" cy="837565"/>
          </a:xfrm>
          <a:prstGeom prst="rect">
            <a:avLst/>
          </a:prstGeom>
        </p:spPr>
        <p:txBody>
          <a:bodyPr vert="eaVert" wrap="square"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65000"/>
              </a:lnSpc>
            </a:pPr>
            <a:r>
              <a:rPr sz="1600" spc="5">
                <a:latin typeface="仿宋" panose="02010609060101010101" charset="-122"/>
                <a:ea typeface="微软雅黑" panose="020b0503020204020204" charset="-122"/>
                <a:cs typeface="微软雅黑" panose="020b0503020204020204" charset="-122"/>
              </a:rPr>
              <a:t>核心技</a:t>
            </a:r>
            <a:r>
              <a:rPr sz="1600">
                <a:latin typeface="仿宋" panose="02010609060101010101" charset="-122"/>
                <a:ea typeface="微软雅黑" panose="020b0503020204020204" charset="-122"/>
                <a:cs typeface="微软雅黑" panose="020b0503020204020204" charset="-122"/>
              </a:rPr>
              <a:t>术</a:t>
            </a:r>
            <a:endParaRPr sz="1600">
              <a:latin typeface="仿宋" panose="02010609060101010101" charset="-122"/>
              <a:ea typeface="微软雅黑" panose="020b0503020204020204" charset="-122"/>
              <a:cs typeface="微软雅黑" panose="020b0503020204020204" charset="-122"/>
            </a:endParaRPr>
          </a:p>
        </p:txBody>
      </p:sp>
      <p:sp>
        <p:nvSpPr>
          <p:cNvPr id="12" name="object 12"/>
          <p:cNvSpPr txBox="1"/>
          <p:nvPr/>
        </p:nvSpPr>
        <p:spPr>
          <a:xfrm>
            <a:off x="2291201" y="6069812"/>
            <a:ext cx="293370" cy="144780"/>
          </a:xfrm>
          <a:prstGeom prst="rect">
            <a:avLst/>
          </a:prstGeom>
        </p:spPr>
        <p:txBody>
          <a:bodyPr vert="vert" wrap="square" lIns="0" tIns="2349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85"/>
              </a:spcBef>
            </a:pPr>
            <a:r>
              <a:rPr sz="1600">
                <a:latin typeface="微软雅黑" panose="020b0503020204020204" charset="-122"/>
                <a:cs typeface="微软雅黑" panose="020b0503020204020204" charset="-122"/>
              </a:rPr>
              <a:t>1</a:t>
            </a:r>
            <a:endParaRPr sz="1600">
              <a:latin typeface="微软雅黑" panose="020b0503020204020204" charset="-122"/>
              <a:cs typeface="微软雅黑" panose="020b0503020204020204" charset="-122"/>
            </a:endParaRPr>
          </a:p>
        </p:txBody>
      </p:sp>
      <p:sp>
        <p:nvSpPr>
          <p:cNvPr id="13" name="object 13"/>
          <p:cNvSpPr/>
          <p:nvPr/>
        </p:nvSpPr>
        <p:spPr>
          <a:xfrm>
            <a:off x="2970324" y="5165490"/>
            <a:ext cx="574781" cy="1336786"/>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object 14"/>
          <p:cNvSpPr txBox="1"/>
          <p:nvPr/>
        </p:nvSpPr>
        <p:spPr>
          <a:xfrm>
            <a:off x="3242818" y="5274449"/>
            <a:ext cx="159385" cy="837565"/>
          </a:xfrm>
          <a:prstGeom prst="rect">
            <a:avLst/>
          </a:prstGeom>
        </p:spPr>
        <p:txBody>
          <a:bodyPr vert="eaVert" wrap="square"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65000"/>
              </a:lnSpc>
            </a:pPr>
            <a:r>
              <a:rPr sz="1600" spc="5">
                <a:latin typeface="仿宋" panose="02010609060101010101" charset="-122"/>
                <a:ea typeface="微软雅黑" panose="020b0503020204020204" charset="-122"/>
                <a:cs typeface="微软雅黑" panose="020b0503020204020204" charset="-122"/>
              </a:rPr>
              <a:t>核心技</a:t>
            </a:r>
            <a:r>
              <a:rPr sz="1600">
                <a:latin typeface="仿宋" panose="02010609060101010101" charset="-122"/>
                <a:ea typeface="微软雅黑" panose="020b0503020204020204" charset="-122"/>
                <a:cs typeface="微软雅黑" panose="020b0503020204020204" charset="-122"/>
              </a:rPr>
              <a:t>术</a:t>
            </a:r>
            <a:endParaRPr sz="1600">
              <a:latin typeface="仿宋" panose="02010609060101010101" charset="-122"/>
              <a:ea typeface="微软雅黑" panose="020b0503020204020204" charset="-122"/>
              <a:cs typeface="微软雅黑" panose="020b0503020204020204" charset="-122"/>
            </a:endParaRPr>
          </a:p>
        </p:txBody>
      </p:sp>
      <p:sp>
        <p:nvSpPr>
          <p:cNvPr id="15" name="object 15"/>
          <p:cNvSpPr txBox="1"/>
          <p:nvPr/>
        </p:nvSpPr>
        <p:spPr>
          <a:xfrm>
            <a:off x="3140907" y="6086614"/>
            <a:ext cx="293370" cy="144780"/>
          </a:xfrm>
          <a:prstGeom prst="rect">
            <a:avLst/>
          </a:prstGeom>
        </p:spPr>
        <p:txBody>
          <a:bodyPr vert="vert" wrap="square" lIns="0" tIns="2349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85"/>
              </a:spcBef>
            </a:pPr>
            <a:r>
              <a:rPr sz="1600">
                <a:latin typeface="微软雅黑" panose="020b0503020204020204" charset="-122"/>
                <a:cs typeface="微软雅黑" panose="020b0503020204020204" charset="-122"/>
              </a:rPr>
              <a:t>2</a:t>
            </a:r>
            <a:endParaRPr sz="1600">
              <a:latin typeface="微软雅黑" panose="020b0503020204020204" charset="-122"/>
              <a:cs typeface="微软雅黑" panose="020b0503020204020204" charset="-122"/>
            </a:endParaRPr>
          </a:p>
        </p:txBody>
      </p:sp>
      <p:sp>
        <p:nvSpPr>
          <p:cNvPr id="16" name="object 16"/>
          <p:cNvSpPr/>
          <p:nvPr/>
        </p:nvSpPr>
        <p:spPr>
          <a:xfrm>
            <a:off x="3795112" y="5165490"/>
            <a:ext cx="574781" cy="1336786"/>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object 17"/>
          <p:cNvSpPr txBox="1"/>
          <p:nvPr/>
        </p:nvSpPr>
        <p:spPr>
          <a:xfrm>
            <a:off x="4034371" y="5274449"/>
            <a:ext cx="159385" cy="837565"/>
          </a:xfrm>
          <a:prstGeom prst="rect">
            <a:avLst/>
          </a:prstGeom>
        </p:spPr>
        <p:txBody>
          <a:bodyPr vert="eaVert" wrap="square"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65000"/>
              </a:lnSpc>
            </a:pPr>
            <a:r>
              <a:rPr sz="1600" spc="5">
                <a:latin typeface="仿宋" panose="02010609060101010101" charset="-122"/>
                <a:ea typeface="微软雅黑" panose="020b0503020204020204" charset="-122"/>
                <a:cs typeface="微软雅黑" panose="020b0503020204020204" charset="-122"/>
              </a:rPr>
              <a:t>核心技</a:t>
            </a:r>
            <a:r>
              <a:rPr sz="1600">
                <a:latin typeface="仿宋" panose="02010609060101010101" charset="-122"/>
                <a:ea typeface="微软雅黑" panose="020b0503020204020204" charset="-122"/>
                <a:cs typeface="微软雅黑" panose="020b0503020204020204" charset="-122"/>
              </a:rPr>
              <a:t>术</a:t>
            </a:r>
            <a:endParaRPr sz="1600">
              <a:latin typeface="仿宋" panose="02010609060101010101" charset="-122"/>
              <a:ea typeface="微软雅黑" panose="020b0503020204020204" charset="-122"/>
              <a:cs typeface="微软雅黑" panose="020b0503020204020204" charset="-122"/>
            </a:endParaRPr>
          </a:p>
        </p:txBody>
      </p:sp>
      <p:sp>
        <p:nvSpPr>
          <p:cNvPr id="18" name="object 18"/>
          <p:cNvSpPr txBox="1"/>
          <p:nvPr/>
        </p:nvSpPr>
        <p:spPr>
          <a:xfrm>
            <a:off x="3932460" y="6086614"/>
            <a:ext cx="293370" cy="144780"/>
          </a:xfrm>
          <a:prstGeom prst="rect">
            <a:avLst/>
          </a:prstGeom>
        </p:spPr>
        <p:txBody>
          <a:bodyPr vert="vert" wrap="square" lIns="0" tIns="2349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85"/>
              </a:spcBef>
            </a:pPr>
            <a:r>
              <a:rPr sz="1600">
                <a:latin typeface="微软雅黑" panose="020b0503020204020204" charset="-122"/>
                <a:cs typeface="微软雅黑" panose="020b0503020204020204" charset="-122"/>
              </a:rPr>
              <a:t>3</a:t>
            </a:r>
            <a:endParaRPr sz="1600">
              <a:latin typeface="微软雅黑" panose="020b0503020204020204" charset="-122"/>
              <a:cs typeface="微软雅黑" panose="020b0503020204020204" charset="-122"/>
            </a:endParaRPr>
          </a:p>
        </p:txBody>
      </p:sp>
      <p:sp>
        <p:nvSpPr>
          <p:cNvPr id="19" name="object 19"/>
          <p:cNvSpPr/>
          <p:nvPr/>
        </p:nvSpPr>
        <p:spPr>
          <a:xfrm>
            <a:off x="8594535" y="3079145"/>
            <a:ext cx="1086573" cy="414268"/>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object 20"/>
          <p:cNvSpPr/>
          <p:nvPr/>
        </p:nvSpPr>
        <p:spPr>
          <a:xfrm>
            <a:off x="6146431" y="3058223"/>
            <a:ext cx="1128204" cy="451929"/>
          </a:xfrm>
          <a:prstGeom prst="rect">
            <a:avLst/>
          </a:prstGeom>
          <a:blipFill>
            <a:blip r:embed="rId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object 21"/>
          <p:cNvSpPr/>
          <p:nvPr/>
        </p:nvSpPr>
        <p:spPr>
          <a:xfrm>
            <a:off x="5813054" y="5163072"/>
            <a:ext cx="574781" cy="1336428"/>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object 22"/>
          <p:cNvSpPr txBox="1"/>
          <p:nvPr/>
        </p:nvSpPr>
        <p:spPr>
          <a:xfrm>
            <a:off x="6056464" y="5270627"/>
            <a:ext cx="159385" cy="837565"/>
          </a:xfrm>
          <a:prstGeom prst="rect">
            <a:avLst/>
          </a:prstGeom>
        </p:spPr>
        <p:txBody>
          <a:bodyPr vert="eaVert" wrap="square"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65000"/>
              </a:lnSpc>
            </a:pPr>
            <a:r>
              <a:rPr sz="1600" spc="5">
                <a:latin typeface="仿宋" panose="02010609060101010101" charset="-122"/>
                <a:ea typeface="微软雅黑" panose="020b0503020204020204" charset="-122"/>
                <a:cs typeface="微软雅黑" panose="020b0503020204020204" charset="-122"/>
              </a:rPr>
              <a:t>核心技</a:t>
            </a:r>
            <a:r>
              <a:rPr sz="1600">
                <a:latin typeface="仿宋" panose="02010609060101010101" charset="-122"/>
                <a:ea typeface="微软雅黑" panose="020b0503020204020204" charset="-122"/>
                <a:cs typeface="微软雅黑" panose="020b0503020204020204" charset="-122"/>
              </a:rPr>
              <a:t>术</a:t>
            </a:r>
            <a:endParaRPr sz="1600">
              <a:latin typeface="仿宋" panose="02010609060101010101" charset="-122"/>
              <a:ea typeface="微软雅黑" panose="020b0503020204020204" charset="-122"/>
              <a:cs typeface="微软雅黑" panose="020b0503020204020204" charset="-122"/>
            </a:endParaRPr>
          </a:p>
        </p:txBody>
      </p:sp>
      <p:sp>
        <p:nvSpPr>
          <p:cNvPr id="23" name="object 23"/>
          <p:cNvSpPr txBox="1"/>
          <p:nvPr/>
        </p:nvSpPr>
        <p:spPr>
          <a:xfrm>
            <a:off x="5954554" y="6082791"/>
            <a:ext cx="293370" cy="144780"/>
          </a:xfrm>
          <a:prstGeom prst="rect">
            <a:avLst/>
          </a:prstGeom>
        </p:spPr>
        <p:txBody>
          <a:bodyPr vert="vert" wrap="square" lIns="0" tIns="2349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85"/>
              </a:spcBef>
            </a:pPr>
            <a:r>
              <a:rPr sz="1600">
                <a:latin typeface="微软雅黑" panose="020b0503020204020204" charset="-122"/>
                <a:cs typeface="微软雅黑" panose="020b0503020204020204" charset="-122"/>
              </a:rPr>
              <a:t>5</a:t>
            </a:r>
            <a:endParaRPr sz="1600">
              <a:latin typeface="微软雅黑" panose="020b0503020204020204" charset="-122"/>
              <a:cs typeface="微软雅黑" panose="020b0503020204020204" charset="-122"/>
            </a:endParaRPr>
          </a:p>
        </p:txBody>
      </p:sp>
      <p:sp>
        <p:nvSpPr>
          <p:cNvPr id="24" name="object 24"/>
          <p:cNvSpPr/>
          <p:nvPr/>
        </p:nvSpPr>
        <p:spPr>
          <a:xfrm>
            <a:off x="4934569" y="5163072"/>
            <a:ext cx="574781" cy="1336428"/>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object 25"/>
          <p:cNvSpPr txBox="1"/>
          <p:nvPr/>
        </p:nvSpPr>
        <p:spPr>
          <a:xfrm>
            <a:off x="5173814" y="5270627"/>
            <a:ext cx="159385" cy="837565"/>
          </a:xfrm>
          <a:prstGeom prst="rect">
            <a:avLst/>
          </a:prstGeom>
        </p:spPr>
        <p:txBody>
          <a:bodyPr vert="eaVert" wrap="square"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65000"/>
              </a:lnSpc>
            </a:pPr>
            <a:r>
              <a:rPr sz="1600" spc="5">
                <a:latin typeface="仿宋" panose="02010609060101010101" charset="-122"/>
                <a:ea typeface="微软雅黑" panose="020b0503020204020204" charset="-122"/>
                <a:cs typeface="微软雅黑" panose="020b0503020204020204" charset="-122"/>
              </a:rPr>
              <a:t>核心技</a:t>
            </a:r>
            <a:r>
              <a:rPr sz="1600">
                <a:latin typeface="仿宋" panose="02010609060101010101" charset="-122"/>
                <a:ea typeface="微软雅黑" panose="020b0503020204020204" charset="-122"/>
                <a:cs typeface="微软雅黑" panose="020b0503020204020204" charset="-122"/>
              </a:rPr>
              <a:t>术</a:t>
            </a:r>
            <a:endParaRPr sz="1600">
              <a:latin typeface="仿宋" panose="02010609060101010101" charset="-122"/>
              <a:ea typeface="微软雅黑" panose="020b0503020204020204" charset="-122"/>
              <a:cs typeface="微软雅黑" panose="020b0503020204020204" charset="-122"/>
            </a:endParaRPr>
          </a:p>
        </p:txBody>
      </p:sp>
      <p:sp>
        <p:nvSpPr>
          <p:cNvPr id="26" name="object 26"/>
          <p:cNvSpPr txBox="1"/>
          <p:nvPr/>
        </p:nvSpPr>
        <p:spPr>
          <a:xfrm>
            <a:off x="5071904" y="6082791"/>
            <a:ext cx="293370" cy="144780"/>
          </a:xfrm>
          <a:prstGeom prst="rect">
            <a:avLst/>
          </a:prstGeom>
        </p:spPr>
        <p:txBody>
          <a:bodyPr vert="vert" wrap="square" lIns="0" tIns="2349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85"/>
              </a:spcBef>
            </a:pPr>
            <a:r>
              <a:rPr sz="1600">
                <a:latin typeface="微软雅黑" panose="020b0503020204020204" charset="-122"/>
                <a:cs typeface="微软雅黑" panose="020b0503020204020204" charset="-122"/>
              </a:rPr>
              <a:t>4</a:t>
            </a:r>
            <a:endParaRPr sz="1600">
              <a:latin typeface="微软雅黑" panose="020b0503020204020204" charset="-122"/>
              <a:cs typeface="微软雅黑" panose="020b0503020204020204" charset="-122"/>
            </a:endParaRPr>
          </a:p>
        </p:txBody>
      </p:sp>
      <p:sp>
        <p:nvSpPr>
          <p:cNvPr id="27" name="object 27"/>
          <p:cNvSpPr/>
          <p:nvPr/>
        </p:nvSpPr>
        <p:spPr>
          <a:xfrm>
            <a:off x="8128460" y="5159313"/>
            <a:ext cx="580447" cy="1336428"/>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object 28"/>
          <p:cNvSpPr txBox="1"/>
          <p:nvPr/>
        </p:nvSpPr>
        <p:spPr>
          <a:xfrm>
            <a:off x="8373402" y="5266868"/>
            <a:ext cx="159385" cy="837565"/>
          </a:xfrm>
          <a:prstGeom prst="rect">
            <a:avLst/>
          </a:prstGeom>
        </p:spPr>
        <p:txBody>
          <a:bodyPr vert="eaVert" wrap="square"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65000"/>
              </a:lnSpc>
            </a:pPr>
            <a:r>
              <a:rPr sz="1600" spc="5">
                <a:latin typeface="仿宋" panose="02010609060101010101" charset="-122"/>
                <a:ea typeface="微软雅黑" panose="020b0503020204020204" charset="-122"/>
                <a:cs typeface="微软雅黑" panose="020b0503020204020204" charset="-122"/>
              </a:rPr>
              <a:t>核心技</a:t>
            </a:r>
            <a:r>
              <a:rPr sz="1600">
                <a:latin typeface="仿宋" panose="02010609060101010101" charset="-122"/>
                <a:ea typeface="微软雅黑" panose="020b0503020204020204" charset="-122"/>
                <a:cs typeface="微软雅黑" panose="020b0503020204020204" charset="-122"/>
              </a:rPr>
              <a:t>术</a:t>
            </a:r>
            <a:endParaRPr sz="1600">
              <a:latin typeface="仿宋" panose="02010609060101010101" charset="-122"/>
              <a:ea typeface="微软雅黑" panose="020b0503020204020204" charset="-122"/>
              <a:cs typeface="微软雅黑" panose="020b0503020204020204" charset="-122"/>
            </a:endParaRPr>
          </a:p>
        </p:txBody>
      </p:sp>
      <p:sp>
        <p:nvSpPr>
          <p:cNvPr id="29" name="object 29"/>
          <p:cNvSpPr txBox="1"/>
          <p:nvPr/>
        </p:nvSpPr>
        <p:spPr>
          <a:xfrm>
            <a:off x="8271492" y="6079032"/>
            <a:ext cx="293370" cy="144780"/>
          </a:xfrm>
          <a:prstGeom prst="rect">
            <a:avLst/>
          </a:prstGeom>
        </p:spPr>
        <p:txBody>
          <a:bodyPr vert="vert" wrap="square" lIns="0" tIns="2349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85"/>
              </a:spcBef>
            </a:pPr>
            <a:r>
              <a:rPr sz="1600">
                <a:latin typeface="微软雅黑" panose="020b0503020204020204" charset="-122"/>
                <a:cs typeface="微软雅黑" panose="020b0503020204020204" charset="-122"/>
              </a:rPr>
              <a:t>7</a:t>
            </a:r>
            <a:endParaRPr sz="1600">
              <a:latin typeface="微软雅黑" panose="020b0503020204020204" charset="-122"/>
              <a:cs typeface="微软雅黑" panose="020b0503020204020204" charset="-122"/>
            </a:endParaRPr>
          </a:p>
        </p:txBody>
      </p:sp>
      <p:sp>
        <p:nvSpPr>
          <p:cNvPr id="30" name="object 30"/>
          <p:cNvSpPr/>
          <p:nvPr/>
        </p:nvSpPr>
        <p:spPr>
          <a:xfrm>
            <a:off x="9052597" y="5159313"/>
            <a:ext cx="576271" cy="1336428"/>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object 31"/>
          <p:cNvSpPr txBox="1"/>
          <p:nvPr/>
        </p:nvSpPr>
        <p:spPr>
          <a:xfrm>
            <a:off x="9293352" y="5266868"/>
            <a:ext cx="159385" cy="837565"/>
          </a:xfrm>
          <a:prstGeom prst="rect">
            <a:avLst/>
          </a:prstGeom>
        </p:spPr>
        <p:txBody>
          <a:bodyPr vert="eaVert" wrap="square"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65000"/>
              </a:lnSpc>
            </a:pPr>
            <a:r>
              <a:rPr sz="1600" spc="5">
                <a:latin typeface="仿宋" panose="02010609060101010101" charset="-122"/>
                <a:ea typeface="微软雅黑" panose="020b0503020204020204" charset="-122"/>
                <a:cs typeface="微软雅黑" panose="020b0503020204020204" charset="-122"/>
              </a:rPr>
              <a:t>核心技</a:t>
            </a:r>
            <a:r>
              <a:rPr sz="1600">
                <a:latin typeface="仿宋" panose="02010609060101010101" charset="-122"/>
                <a:ea typeface="微软雅黑" panose="020b0503020204020204" charset="-122"/>
                <a:cs typeface="微软雅黑" panose="020b0503020204020204" charset="-122"/>
              </a:rPr>
              <a:t>术</a:t>
            </a:r>
            <a:endParaRPr sz="1600">
              <a:latin typeface="仿宋" panose="02010609060101010101" charset="-122"/>
              <a:ea typeface="微软雅黑" panose="020b0503020204020204" charset="-122"/>
              <a:cs typeface="微软雅黑" panose="020b0503020204020204" charset="-122"/>
            </a:endParaRPr>
          </a:p>
        </p:txBody>
      </p:sp>
      <p:sp>
        <p:nvSpPr>
          <p:cNvPr id="32" name="object 32"/>
          <p:cNvSpPr txBox="1"/>
          <p:nvPr/>
        </p:nvSpPr>
        <p:spPr>
          <a:xfrm>
            <a:off x="9191442" y="6079032"/>
            <a:ext cx="293370" cy="144780"/>
          </a:xfrm>
          <a:prstGeom prst="rect">
            <a:avLst/>
          </a:prstGeom>
        </p:spPr>
        <p:txBody>
          <a:bodyPr vert="vert" wrap="square" lIns="0" tIns="2349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85"/>
              </a:spcBef>
            </a:pPr>
            <a:r>
              <a:rPr sz="1600">
                <a:latin typeface="微软雅黑" panose="020b0503020204020204" charset="-122"/>
                <a:cs typeface="微软雅黑" panose="020b0503020204020204" charset="-122"/>
              </a:rPr>
              <a:t>8</a:t>
            </a:r>
            <a:endParaRPr sz="1600">
              <a:latin typeface="微软雅黑" panose="020b0503020204020204" charset="-122"/>
              <a:cs typeface="微软雅黑" panose="020b0503020204020204" charset="-122"/>
            </a:endParaRPr>
          </a:p>
        </p:txBody>
      </p:sp>
      <p:sp>
        <p:nvSpPr>
          <p:cNvPr id="33" name="object 33"/>
          <p:cNvSpPr/>
          <p:nvPr/>
        </p:nvSpPr>
        <p:spPr>
          <a:xfrm>
            <a:off x="7209993" y="5159313"/>
            <a:ext cx="574840" cy="1336428"/>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object 34"/>
          <p:cNvSpPr txBox="1"/>
          <p:nvPr/>
        </p:nvSpPr>
        <p:spPr>
          <a:xfrm>
            <a:off x="7442695" y="5266868"/>
            <a:ext cx="159385" cy="837565"/>
          </a:xfrm>
          <a:prstGeom prst="rect">
            <a:avLst/>
          </a:prstGeom>
        </p:spPr>
        <p:txBody>
          <a:bodyPr vert="eaVert" wrap="square" lIns="0" tIns="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65000"/>
              </a:lnSpc>
            </a:pPr>
            <a:r>
              <a:rPr sz="1600" spc="5">
                <a:latin typeface="仿宋" panose="02010609060101010101" charset="-122"/>
                <a:ea typeface="微软雅黑" panose="020b0503020204020204" charset="-122"/>
                <a:cs typeface="微软雅黑" panose="020b0503020204020204" charset="-122"/>
              </a:rPr>
              <a:t>核心技</a:t>
            </a:r>
            <a:r>
              <a:rPr sz="1600">
                <a:latin typeface="仿宋" panose="02010609060101010101" charset="-122"/>
                <a:ea typeface="微软雅黑" panose="020b0503020204020204" charset="-122"/>
                <a:cs typeface="微软雅黑" panose="020b0503020204020204" charset="-122"/>
              </a:rPr>
              <a:t>术</a:t>
            </a:r>
            <a:endParaRPr sz="1600">
              <a:latin typeface="仿宋" panose="02010609060101010101" charset="-122"/>
              <a:ea typeface="微软雅黑" panose="020b0503020204020204" charset="-122"/>
              <a:cs typeface="微软雅黑" panose="020b0503020204020204" charset="-122"/>
            </a:endParaRPr>
          </a:p>
        </p:txBody>
      </p:sp>
      <p:sp>
        <p:nvSpPr>
          <p:cNvPr id="35" name="object 35"/>
          <p:cNvSpPr txBox="1"/>
          <p:nvPr/>
        </p:nvSpPr>
        <p:spPr>
          <a:xfrm>
            <a:off x="7340784" y="6079032"/>
            <a:ext cx="293370" cy="144780"/>
          </a:xfrm>
          <a:prstGeom prst="rect">
            <a:avLst/>
          </a:prstGeom>
        </p:spPr>
        <p:txBody>
          <a:bodyPr vert="vert" wrap="square" lIns="0" tIns="2349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85"/>
              </a:spcBef>
            </a:pPr>
            <a:r>
              <a:rPr sz="1600">
                <a:latin typeface="微软雅黑" panose="020b0503020204020204" charset="-122"/>
                <a:cs typeface="微软雅黑" panose="020b0503020204020204" charset="-122"/>
              </a:rPr>
              <a:t>6</a:t>
            </a:r>
            <a:endParaRPr sz="1600">
              <a:latin typeface="微软雅黑" panose="020b0503020204020204" charset="-122"/>
              <a:cs typeface="微软雅黑" panose="020b0503020204020204" charset="-122"/>
            </a:endParaRPr>
          </a:p>
        </p:txBody>
      </p:sp>
      <p:sp>
        <p:nvSpPr>
          <p:cNvPr id="36" name="object 36"/>
          <p:cNvSpPr/>
          <p:nvPr/>
        </p:nvSpPr>
        <p:spPr>
          <a:xfrm>
            <a:off x="9588905" y="4581330"/>
            <a:ext cx="681026" cy="521664"/>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object 37"/>
          <p:cNvSpPr txBox="1"/>
          <p:nvPr/>
        </p:nvSpPr>
        <p:spPr>
          <a:xfrm>
            <a:off x="9736365" y="4582705"/>
            <a:ext cx="381635" cy="44386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5"/>
              </a:spcBef>
            </a:pPr>
            <a:r>
              <a:rPr sz="1400">
                <a:latin typeface="仿宋" panose="02010609060101010101" charset="-122"/>
                <a:ea typeface="微软雅黑" panose="020b0503020204020204" charset="-122"/>
                <a:cs typeface="微软雅黑" panose="020b0503020204020204" charset="-122"/>
              </a:rPr>
              <a:t>专用 技</a:t>
            </a:r>
            <a:r>
              <a:rPr sz="1400" spc="5">
                <a:latin typeface="仿宋" panose="02010609060101010101" charset="-122"/>
                <a:ea typeface="微软雅黑" panose="020b0503020204020204" charset="-122"/>
                <a:cs typeface="微软雅黑" panose="020b0503020204020204" charset="-122"/>
              </a:rPr>
              <a:t>术</a:t>
            </a:r>
            <a:endParaRPr sz="1400">
              <a:latin typeface="仿宋" panose="02010609060101010101" charset="-122"/>
              <a:ea typeface="微软雅黑" panose="020b0503020204020204" charset="-122"/>
              <a:cs typeface="微软雅黑" panose="020b0503020204020204" charset="-122"/>
            </a:endParaRPr>
          </a:p>
        </p:txBody>
      </p:sp>
      <p:sp>
        <p:nvSpPr>
          <p:cNvPr id="38" name="object 38"/>
          <p:cNvSpPr/>
          <p:nvPr/>
        </p:nvSpPr>
        <p:spPr>
          <a:xfrm>
            <a:off x="7343585" y="3079145"/>
            <a:ext cx="1086573" cy="414268"/>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object 39"/>
          <p:cNvSpPr/>
          <p:nvPr/>
        </p:nvSpPr>
        <p:spPr>
          <a:xfrm>
            <a:off x="2788271" y="4076098"/>
            <a:ext cx="1716190" cy="460364"/>
          </a:xfrm>
          <a:prstGeom prst="rect">
            <a:avLst/>
          </a:prstGeom>
          <a:blipFill>
            <a:blip r:embed="rId1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object 40"/>
          <p:cNvSpPr txBox="1"/>
          <p:nvPr/>
        </p:nvSpPr>
        <p:spPr>
          <a:xfrm>
            <a:off x="3045002" y="4110164"/>
            <a:ext cx="1191260"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solidFill>
                  <a:srgbClr val="FFFFFF"/>
                </a:solidFill>
                <a:latin typeface="仿宋" panose="02010609060101010101" charset="-122"/>
                <a:ea typeface="微软雅黑" panose="020b0503020204020204" charset="-122"/>
                <a:cs typeface="微软雅黑" panose="020b0503020204020204" charset="-122"/>
              </a:rPr>
              <a:t>产品平台1</a:t>
            </a:r>
            <a:endParaRPr sz="2000">
              <a:solidFill>
                <a:srgbClr val="FFFFFF"/>
              </a:solidFill>
              <a:latin typeface="仿宋" panose="02010609060101010101" charset="-122"/>
              <a:ea typeface="微软雅黑" panose="020b0503020204020204" charset="-122"/>
              <a:cs typeface="微软雅黑" panose="020b0503020204020204" charset="-122"/>
            </a:endParaRPr>
          </a:p>
        </p:txBody>
      </p:sp>
      <p:sp>
        <p:nvSpPr>
          <p:cNvPr id="41" name="object 41"/>
          <p:cNvSpPr/>
          <p:nvPr/>
        </p:nvSpPr>
        <p:spPr>
          <a:xfrm>
            <a:off x="7030669" y="4076098"/>
            <a:ext cx="1720355" cy="460364"/>
          </a:xfrm>
          <a:prstGeom prst="rect">
            <a:avLst/>
          </a:prstGeom>
          <a:blipFill>
            <a:blip r:embed="rId1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object 42"/>
          <p:cNvSpPr txBox="1"/>
          <p:nvPr/>
        </p:nvSpPr>
        <p:spPr>
          <a:xfrm>
            <a:off x="7291565" y="4110164"/>
            <a:ext cx="1191260"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solidFill>
                  <a:srgbClr val="FFFFFF"/>
                </a:solidFill>
                <a:latin typeface="仿宋" panose="02010609060101010101" charset="-122"/>
                <a:ea typeface="微软雅黑" panose="020b0503020204020204" charset="-122"/>
                <a:cs typeface="微软雅黑" panose="020b0503020204020204" charset="-122"/>
              </a:rPr>
              <a:t>产品平台2</a:t>
            </a:r>
            <a:endParaRPr sz="2000">
              <a:solidFill>
                <a:srgbClr val="FFFFFF"/>
              </a:solidFill>
              <a:latin typeface="仿宋" panose="02010609060101010101" charset="-122"/>
              <a:ea typeface="微软雅黑" panose="020b0503020204020204" charset="-122"/>
              <a:cs typeface="微软雅黑" panose="020b0503020204020204" charset="-122"/>
            </a:endParaRPr>
          </a:p>
        </p:txBody>
      </p:sp>
      <p:sp>
        <p:nvSpPr>
          <p:cNvPr id="43" name="object 43"/>
          <p:cNvSpPr/>
          <p:nvPr/>
        </p:nvSpPr>
        <p:spPr>
          <a:xfrm>
            <a:off x="233231" y="2176399"/>
            <a:ext cx="1105811" cy="578681"/>
          </a:xfrm>
          <a:prstGeom prst="rect">
            <a:avLst/>
          </a:prstGeom>
          <a:blipFill>
            <a:blip r:embed="rId1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object 44"/>
          <p:cNvSpPr txBox="1"/>
          <p:nvPr/>
        </p:nvSpPr>
        <p:spPr>
          <a:xfrm>
            <a:off x="353479" y="2331224"/>
            <a:ext cx="861060" cy="19685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latin typeface="仿宋" panose="02010609060101010101" charset="-122"/>
                <a:ea typeface="微软雅黑" panose="020b0503020204020204" charset="-122"/>
                <a:cs typeface="微软雅黑" panose="020b0503020204020204" charset="-122"/>
              </a:rPr>
              <a:t>产品(R版本)</a:t>
            </a:r>
            <a:endParaRPr sz="1200" b="1">
              <a:latin typeface="仿宋" panose="02010609060101010101" charset="-122"/>
              <a:ea typeface="微软雅黑" panose="020b0503020204020204" charset="-122"/>
              <a:cs typeface="微软雅黑" panose="020b0503020204020204" charset="-122"/>
            </a:endParaRPr>
          </a:p>
        </p:txBody>
      </p:sp>
      <p:sp>
        <p:nvSpPr>
          <p:cNvPr id="45" name="object 45"/>
          <p:cNvSpPr/>
          <p:nvPr/>
        </p:nvSpPr>
        <p:spPr>
          <a:xfrm>
            <a:off x="217563" y="3772306"/>
            <a:ext cx="3119818" cy="618616"/>
          </a:xfrm>
          <a:prstGeom prst="rect">
            <a:avLst/>
          </a:prstGeom>
          <a:blipFill>
            <a:blip r:embed="rId1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object 46"/>
          <p:cNvSpPr txBox="1"/>
          <p:nvPr/>
        </p:nvSpPr>
        <p:spPr>
          <a:xfrm>
            <a:off x="306527" y="3856507"/>
            <a:ext cx="956310"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1475" marR="5080" indent="-359410">
              <a:lnSpc>
                <a:spcPct val="100000"/>
              </a:lnSpc>
              <a:spcBef>
                <a:spcPts val="100"/>
              </a:spcBef>
            </a:pPr>
            <a:r>
              <a:rPr sz="1200" b="1">
                <a:latin typeface="仿宋" panose="02010609060101010101" charset="-122"/>
                <a:ea typeface="微软雅黑" panose="020b0503020204020204" charset="-122"/>
                <a:cs typeface="微软雅黑" panose="020b0503020204020204" charset="-122"/>
              </a:rPr>
              <a:t>产品平台(V版 本)</a:t>
            </a:r>
            <a:endParaRPr sz="1200" b="1">
              <a:latin typeface="仿宋" panose="02010609060101010101" charset="-122"/>
              <a:ea typeface="微软雅黑" panose="020b0503020204020204" charset="-122"/>
              <a:cs typeface="微软雅黑" panose="020b0503020204020204" charset="-122"/>
            </a:endParaRPr>
          </a:p>
        </p:txBody>
      </p:sp>
      <p:sp>
        <p:nvSpPr>
          <p:cNvPr id="47" name="object 47"/>
          <p:cNvSpPr/>
          <p:nvPr/>
        </p:nvSpPr>
        <p:spPr>
          <a:xfrm>
            <a:off x="238348" y="879762"/>
            <a:ext cx="1105734" cy="580998"/>
          </a:xfrm>
          <a:prstGeom prst="rect">
            <a:avLst/>
          </a:prstGeom>
          <a:blipFill>
            <a:blip r:embed="rId1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object 48"/>
          <p:cNvSpPr txBox="1"/>
          <p:nvPr/>
        </p:nvSpPr>
        <p:spPr>
          <a:xfrm>
            <a:off x="309702" y="1034503"/>
            <a:ext cx="1003935" cy="19685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200" b="1">
                <a:latin typeface="仿宋" panose="02010609060101010101" charset="-122"/>
                <a:ea typeface="微软雅黑" panose="020b0503020204020204" charset="-122"/>
                <a:cs typeface="微软雅黑" panose="020b0503020204020204" charset="-122"/>
              </a:rPr>
              <a:t>项目(M版本）</a:t>
            </a:r>
            <a:endParaRPr sz="1200" b="1">
              <a:latin typeface="仿宋" panose="02010609060101010101" charset="-122"/>
              <a:ea typeface="微软雅黑" panose="020b0503020204020204" charset="-122"/>
              <a:cs typeface="微软雅黑" panose="020b0503020204020204" charset="-122"/>
            </a:endParaRPr>
          </a:p>
        </p:txBody>
      </p:sp>
      <p:sp>
        <p:nvSpPr>
          <p:cNvPr id="49" name="object 49"/>
          <p:cNvSpPr/>
          <p:nvPr/>
        </p:nvSpPr>
        <p:spPr>
          <a:xfrm>
            <a:off x="2892659" y="1168913"/>
            <a:ext cx="632563" cy="314211"/>
          </a:xfrm>
          <a:prstGeom prst="rect">
            <a:avLst/>
          </a:prstGeom>
          <a:blipFill>
            <a:blip r:embed="rId1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object 50"/>
          <p:cNvSpPr txBox="1"/>
          <p:nvPr/>
        </p:nvSpPr>
        <p:spPr>
          <a:xfrm>
            <a:off x="2968434" y="1208049"/>
            <a:ext cx="480695" cy="16573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latin typeface="仿宋" panose="02010609060101010101" charset="-122"/>
                <a:ea typeface="微软雅黑" panose="020b0503020204020204" charset="-122"/>
                <a:cs typeface="微软雅黑" panose="020b0503020204020204" charset="-122"/>
              </a:rPr>
              <a:t>子版本</a:t>
            </a:r>
            <a:r>
              <a:rPr sz="1000" spc="-5">
                <a:latin typeface="仿宋" panose="02010609060101010101" charset="-122"/>
                <a:ea typeface="微软雅黑" panose="020b0503020204020204" charset="-122"/>
                <a:cs typeface="微软雅黑" panose="020b0503020204020204" charset="-122"/>
              </a:rPr>
              <a:t>2</a:t>
            </a:r>
            <a:endParaRPr sz="1000">
              <a:latin typeface="仿宋" panose="02010609060101010101" charset="-122"/>
              <a:ea typeface="微软雅黑" panose="020b0503020204020204" charset="-122"/>
              <a:cs typeface="微软雅黑" panose="020b0503020204020204" charset="-122"/>
            </a:endParaRPr>
          </a:p>
        </p:txBody>
      </p:sp>
      <p:sp>
        <p:nvSpPr>
          <p:cNvPr id="51" name="object 51"/>
          <p:cNvSpPr/>
          <p:nvPr/>
        </p:nvSpPr>
        <p:spPr>
          <a:xfrm>
            <a:off x="2892659" y="808550"/>
            <a:ext cx="632563" cy="318401"/>
          </a:xfrm>
          <a:prstGeom prst="rect">
            <a:avLst/>
          </a:prstGeom>
          <a:blipFill>
            <a:blip r:embed="rId1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object 52"/>
          <p:cNvSpPr txBox="1"/>
          <p:nvPr/>
        </p:nvSpPr>
        <p:spPr>
          <a:xfrm>
            <a:off x="2968434" y="847686"/>
            <a:ext cx="480695" cy="16573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a:latin typeface="仿宋" panose="02010609060101010101" charset="-122"/>
                <a:ea typeface="微软雅黑" panose="020b0503020204020204" charset="-122"/>
                <a:cs typeface="微软雅黑" panose="020b0503020204020204" charset="-122"/>
              </a:rPr>
              <a:t>子版本</a:t>
            </a:r>
            <a:r>
              <a:rPr sz="1000" spc="-5">
                <a:latin typeface="仿宋" panose="02010609060101010101" charset="-122"/>
                <a:ea typeface="微软雅黑" panose="020b0503020204020204" charset="-122"/>
                <a:cs typeface="微软雅黑" panose="020b0503020204020204" charset="-122"/>
              </a:rPr>
              <a:t>1</a:t>
            </a:r>
            <a:endParaRPr sz="1000">
              <a:latin typeface="仿宋" panose="02010609060101010101" charset="-122"/>
              <a:ea typeface="微软雅黑" panose="020b0503020204020204" charset="-122"/>
              <a:cs typeface="微软雅黑" panose="020b0503020204020204" charset="-122"/>
            </a:endParaRPr>
          </a:p>
        </p:txBody>
      </p:sp>
      <p:sp>
        <p:nvSpPr>
          <p:cNvPr id="53" name="object 53"/>
          <p:cNvSpPr/>
          <p:nvPr/>
        </p:nvSpPr>
        <p:spPr>
          <a:xfrm>
            <a:off x="9901428" y="1731454"/>
            <a:ext cx="76200" cy="9525"/>
          </a:xfrm>
          <a:custGeom>
            <a:rect l="l" t="t" r="r" b="b"/>
            <a:pathLst>
              <a:path w="76200" h="9525">
                <a:moveTo>
                  <a:pt x="76200" y="9524"/>
                </a:moveTo>
                <a:lnTo>
                  <a:pt x="0" y="9524"/>
                </a:lnTo>
                <a:lnTo>
                  <a:pt x="0" y="0"/>
                </a:lnTo>
                <a:lnTo>
                  <a:pt x="76200" y="0"/>
                </a:lnTo>
                <a:lnTo>
                  <a:pt x="76200"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object 54"/>
          <p:cNvSpPr/>
          <p:nvPr/>
        </p:nvSpPr>
        <p:spPr>
          <a:xfrm>
            <a:off x="10006203" y="1731454"/>
            <a:ext cx="76200" cy="9525"/>
          </a:xfrm>
          <a:custGeom>
            <a:rect l="l" t="t" r="r" b="b"/>
            <a:pathLst>
              <a:path w="76200" h="9525">
                <a:moveTo>
                  <a:pt x="76200" y="9524"/>
                </a:moveTo>
                <a:lnTo>
                  <a:pt x="0" y="9524"/>
                </a:lnTo>
                <a:lnTo>
                  <a:pt x="0" y="0"/>
                </a:lnTo>
                <a:lnTo>
                  <a:pt x="76200" y="0"/>
                </a:lnTo>
                <a:lnTo>
                  <a:pt x="76200"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object 55"/>
          <p:cNvSpPr/>
          <p:nvPr/>
        </p:nvSpPr>
        <p:spPr>
          <a:xfrm>
            <a:off x="10110978" y="1731454"/>
            <a:ext cx="76200" cy="9525"/>
          </a:xfrm>
          <a:custGeom>
            <a:rect l="l" t="t" r="r" b="b"/>
            <a:pathLst>
              <a:path w="76200" h="9525">
                <a:moveTo>
                  <a:pt x="76200" y="9524"/>
                </a:moveTo>
                <a:lnTo>
                  <a:pt x="0" y="9524"/>
                </a:lnTo>
                <a:lnTo>
                  <a:pt x="0" y="0"/>
                </a:lnTo>
                <a:lnTo>
                  <a:pt x="76200" y="0"/>
                </a:lnTo>
                <a:lnTo>
                  <a:pt x="76200"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object 56"/>
          <p:cNvSpPr/>
          <p:nvPr/>
        </p:nvSpPr>
        <p:spPr>
          <a:xfrm>
            <a:off x="10215753" y="1731454"/>
            <a:ext cx="76200" cy="9525"/>
          </a:xfrm>
          <a:custGeom>
            <a:rect l="l" t="t" r="r" b="b"/>
            <a:pathLst>
              <a:path w="76200" h="9525">
                <a:moveTo>
                  <a:pt x="76200" y="9524"/>
                </a:moveTo>
                <a:lnTo>
                  <a:pt x="0" y="9524"/>
                </a:lnTo>
                <a:lnTo>
                  <a:pt x="0" y="0"/>
                </a:lnTo>
                <a:lnTo>
                  <a:pt x="76200" y="0"/>
                </a:lnTo>
                <a:lnTo>
                  <a:pt x="76200"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object 57"/>
          <p:cNvSpPr/>
          <p:nvPr/>
        </p:nvSpPr>
        <p:spPr>
          <a:xfrm>
            <a:off x="10320528" y="1731454"/>
            <a:ext cx="76200" cy="9525"/>
          </a:xfrm>
          <a:custGeom>
            <a:rect l="l" t="t" r="r" b="b"/>
            <a:pathLst>
              <a:path w="76200" h="9525">
                <a:moveTo>
                  <a:pt x="76200" y="9524"/>
                </a:moveTo>
                <a:lnTo>
                  <a:pt x="0" y="9524"/>
                </a:lnTo>
                <a:lnTo>
                  <a:pt x="0" y="0"/>
                </a:lnTo>
                <a:lnTo>
                  <a:pt x="76200" y="0"/>
                </a:lnTo>
                <a:lnTo>
                  <a:pt x="76200"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object 58"/>
          <p:cNvSpPr/>
          <p:nvPr/>
        </p:nvSpPr>
        <p:spPr>
          <a:xfrm>
            <a:off x="10425303" y="1731454"/>
            <a:ext cx="76200" cy="9525"/>
          </a:xfrm>
          <a:custGeom>
            <a:rect l="l" t="t" r="r" b="b"/>
            <a:pathLst>
              <a:path w="76200" h="9525">
                <a:moveTo>
                  <a:pt x="76200" y="9524"/>
                </a:moveTo>
                <a:lnTo>
                  <a:pt x="0" y="9524"/>
                </a:lnTo>
                <a:lnTo>
                  <a:pt x="0" y="0"/>
                </a:lnTo>
                <a:lnTo>
                  <a:pt x="76200" y="0"/>
                </a:lnTo>
                <a:lnTo>
                  <a:pt x="76200"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object 59"/>
          <p:cNvSpPr/>
          <p:nvPr/>
        </p:nvSpPr>
        <p:spPr>
          <a:xfrm>
            <a:off x="10530078" y="1731454"/>
            <a:ext cx="76200" cy="9525"/>
          </a:xfrm>
          <a:custGeom>
            <a:rect l="l" t="t" r="r" b="b"/>
            <a:pathLst>
              <a:path w="76200" h="9525">
                <a:moveTo>
                  <a:pt x="76200" y="9524"/>
                </a:moveTo>
                <a:lnTo>
                  <a:pt x="0" y="9524"/>
                </a:lnTo>
                <a:lnTo>
                  <a:pt x="0" y="0"/>
                </a:lnTo>
                <a:lnTo>
                  <a:pt x="76200" y="0"/>
                </a:lnTo>
                <a:lnTo>
                  <a:pt x="76200"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object 60"/>
          <p:cNvSpPr/>
          <p:nvPr/>
        </p:nvSpPr>
        <p:spPr>
          <a:xfrm>
            <a:off x="10634853" y="1731454"/>
            <a:ext cx="76200" cy="9525"/>
          </a:xfrm>
          <a:custGeom>
            <a:rect l="l" t="t" r="r" b="b"/>
            <a:pathLst>
              <a:path w="76200" h="9525">
                <a:moveTo>
                  <a:pt x="76200" y="9524"/>
                </a:moveTo>
                <a:lnTo>
                  <a:pt x="0" y="9524"/>
                </a:lnTo>
                <a:lnTo>
                  <a:pt x="0" y="0"/>
                </a:lnTo>
                <a:lnTo>
                  <a:pt x="76200" y="0"/>
                </a:lnTo>
                <a:lnTo>
                  <a:pt x="76200"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object 61"/>
          <p:cNvSpPr/>
          <p:nvPr/>
        </p:nvSpPr>
        <p:spPr>
          <a:xfrm>
            <a:off x="10739628" y="1731454"/>
            <a:ext cx="76200" cy="9525"/>
          </a:xfrm>
          <a:custGeom>
            <a:rect l="l" t="t" r="r" b="b"/>
            <a:pathLst>
              <a:path w="76200" h="9525">
                <a:moveTo>
                  <a:pt x="76200" y="9524"/>
                </a:moveTo>
                <a:lnTo>
                  <a:pt x="0" y="9524"/>
                </a:lnTo>
                <a:lnTo>
                  <a:pt x="0" y="0"/>
                </a:lnTo>
                <a:lnTo>
                  <a:pt x="76200" y="0"/>
                </a:lnTo>
                <a:lnTo>
                  <a:pt x="76200"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object 62"/>
          <p:cNvSpPr/>
          <p:nvPr/>
        </p:nvSpPr>
        <p:spPr>
          <a:xfrm>
            <a:off x="10844403" y="1731454"/>
            <a:ext cx="76200" cy="9525"/>
          </a:xfrm>
          <a:custGeom>
            <a:rect l="l" t="t" r="r" b="b"/>
            <a:pathLst>
              <a:path w="76200" h="9525">
                <a:moveTo>
                  <a:pt x="76200" y="9524"/>
                </a:moveTo>
                <a:lnTo>
                  <a:pt x="0" y="9524"/>
                </a:lnTo>
                <a:lnTo>
                  <a:pt x="0" y="0"/>
                </a:lnTo>
                <a:lnTo>
                  <a:pt x="76200" y="0"/>
                </a:lnTo>
                <a:lnTo>
                  <a:pt x="76200"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object 63"/>
          <p:cNvSpPr txBox="1"/>
          <p:nvPr/>
        </p:nvSpPr>
        <p:spPr>
          <a:xfrm>
            <a:off x="10518647" y="2269617"/>
            <a:ext cx="203835" cy="109029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00000"/>
              </a:lnSpc>
              <a:spcBef>
                <a:spcPts val="105"/>
              </a:spcBef>
            </a:pPr>
            <a:r>
              <a:rPr sz="1400" b="1">
                <a:solidFill>
                  <a:srgbClr val="C0504D"/>
                </a:solidFill>
                <a:latin typeface="仿宋" panose="02010609060101010101" charset="-122"/>
                <a:ea typeface="微软雅黑" panose="020b0503020204020204" charset="-122"/>
                <a:cs typeface="微软雅黑" panose="020b0503020204020204" charset="-122"/>
              </a:rPr>
              <a:t>市 场 与 产 品</a:t>
            </a:r>
            <a:endParaRPr sz="1400" b="1">
              <a:solidFill>
                <a:srgbClr val="C0504D"/>
              </a:solidFill>
              <a:latin typeface="仿宋" panose="02010609060101010101" charset="-122"/>
              <a:ea typeface="微软雅黑" panose="020b0503020204020204" charset="-122"/>
              <a:cs typeface="微软雅黑" panose="020b0503020204020204" charset="-122"/>
            </a:endParaRPr>
          </a:p>
        </p:txBody>
      </p:sp>
      <p:sp>
        <p:nvSpPr>
          <p:cNvPr id="64" name="object 64"/>
          <p:cNvSpPr/>
          <p:nvPr/>
        </p:nvSpPr>
        <p:spPr>
          <a:xfrm>
            <a:off x="10582465" y="1736217"/>
            <a:ext cx="76200" cy="433705"/>
          </a:xfrm>
          <a:custGeom>
            <a:rect l="l" t="t" r="r" b="b"/>
            <a:pathLst>
              <a:path w="76200" h="433705">
                <a:moveTo>
                  <a:pt x="33337" y="76199"/>
                </a:moveTo>
                <a:lnTo>
                  <a:pt x="0" y="76199"/>
                </a:lnTo>
                <a:lnTo>
                  <a:pt x="38100" y="0"/>
                </a:lnTo>
                <a:lnTo>
                  <a:pt x="66675" y="57149"/>
                </a:lnTo>
                <a:lnTo>
                  <a:pt x="33337" y="57149"/>
                </a:lnTo>
                <a:lnTo>
                  <a:pt x="33337" y="76199"/>
                </a:lnTo>
                <a:close/>
              </a:path>
              <a:path w="76200" h="433705">
                <a:moveTo>
                  <a:pt x="42862" y="433387"/>
                </a:moveTo>
                <a:lnTo>
                  <a:pt x="33337" y="433387"/>
                </a:lnTo>
                <a:lnTo>
                  <a:pt x="33337" y="57149"/>
                </a:lnTo>
                <a:lnTo>
                  <a:pt x="42862" y="57149"/>
                </a:lnTo>
                <a:lnTo>
                  <a:pt x="42862" y="433387"/>
                </a:lnTo>
                <a:close/>
              </a:path>
              <a:path w="76200" h="433705">
                <a:moveTo>
                  <a:pt x="76200" y="76199"/>
                </a:moveTo>
                <a:lnTo>
                  <a:pt x="42862" y="76199"/>
                </a:lnTo>
                <a:lnTo>
                  <a:pt x="42862" y="57149"/>
                </a:lnTo>
                <a:lnTo>
                  <a:pt x="66675" y="57149"/>
                </a:lnTo>
                <a:lnTo>
                  <a:pt x="76200" y="7619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object 65"/>
          <p:cNvSpPr/>
          <p:nvPr/>
        </p:nvSpPr>
        <p:spPr>
          <a:xfrm>
            <a:off x="10625328" y="3393566"/>
            <a:ext cx="76200" cy="647700"/>
          </a:xfrm>
          <a:custGeom>
            <a:rect l="l" t="t" r="r" b="b"/>
            <a:pathLst>
              <a:path w="76200" h="647700">
                <a:moveTo>
                  <a:pt x="42862" y="590550"/>
                </a:moveTo>
                <a:lnTo>
                  <a:pt x="33337" y="590550"/>
                </a:lnTo>
                <a:lnTo>
                  <a:pt x="33337" y="0"/>
                </a:lnTo>
                <a:lnTo>
                  <a:pt x="42862" y="0"/>
                </a:lnTo>
                <a:lnTo>
                  <a:pt x="42862" y="590550"/>
                </a:lnTo>
                <a:close/>
              </a:path>
              <a:path w="76200" h="647700">
                <a:moveTo>
                  <a:pt x="38100" y="647700"/>
                </a:moveTo>
                <a:lnTo>
                  <a:pt x="0" y="571500"/>
                </a:lnTo>
                <a:lnTo>
                  <a:pt x="33337" y="571500"/>
                </a:lnTo>
                <a:lnTo>
                  <a:pt x="33337" y="590550"/>
                </a:lnTo>
                <a:lnTo>
                  <a:pt x="66675" y="590550"/>
                </a:lnTo>
                <a:lnTo>
                  <a:pt x="38100" y="647700"/>
                </a:lnTo>
                <a:close/>
              </a:path>
              <a:path w="76200" h="647700">
                <a:moveTo>
                  <a:pt x="66675" y="590550"/>
                </a:moveTo>
                <a:lnTo>
                  <a:pt x="42862" y="590550"/>
                </a:lnTo>
                <a:lnTo>
                  <a:pt x="42862" y="571500"/>
                </a:lnTo>
                <a:lnTo>
                  <a:pt x="76200" y="571500"/>
                </a:lnTo>
                <a:lnTo>
                  <a:pt x="66675" y="59055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object 66"/>
          <p:cNvSpPr/>
          <p:nvPr/>
        </p:nvSpPr>
        <p:spPr>
          <a:xfrm>
            <a:off x="10582465" y="1520316"/>
            <a:ext cx="76200" cy="215900"/>
          </a:xfrm>
          <a:prstGeom prst="rect">
            <a:avLst/>
          </a:prstGeom>
          <a:blipFill>
            <a:blip r:embed="rId1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object 67"/>
          <p:cNvSpPr/>
          <p:nvPr/>
        </p:nvSpPr>
        <p:spPr>
          <a:xfrm>
            <a:off x="9901428" y="4036504"/>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object 68"/>
          <p:cNvSpPr/>
          <p:nvPr/>
        </p:nvSpPr>
        <p:spPr>
          <a:xfrm>
            <a:off x="10006203" y="4036504"/>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object 69"/>
          <p:cNvSpPr/>
          <p:nvPr/>
        </p:nvSpPr>
        <p:spPr>
          <a:xfrm>
            <a:off x="10110978" y="4036504"/>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object 70"/>
          <p:cNvSpPr/>
          <p:nvPr/>
        </p:nvSpPr>
        <p:spPr>
          <a:xfrm>
            <a:off x="10215753" y="4036504"/>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object 71"/>
          <p:cNvSpPr/>
          <p:nvPr/>
        </p:nvSpPr>
        <p:spPr>
          <a:xfrm>
            <a:off x="10320528" y="4036504"/>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object 72"/>
          <p:cNvSpPr/>
          <p:nvPr/>
        </p:nvSpPr>
        <p:spPr>
          <a:xfrm>
            <a:off x="10425303" y="4036504"/>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object 73"/>
          <p:cNvSpPr/>
          <p:nvPr/>
        </p:nvSpPr>
        <p:spPr>
          <a:xfrm>
            <a:off x="10530078" y="4036504"/>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object 74"/>
          <p:cNvSpPr/>
          <p:nvPr/>
        </p:nvSpPr>
        <p:spPr>
          <a:xfrm>
            <a:off x="10634853" y="4036504"/>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object 75"/>
          <p:cNvSpPr/>
          <p:nvPr/>
        </p:nvSpPr>
        <p:spPr>
          <a:xfrm>
            <a:off x="10739628" y="4036504"/>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object 76"/>
          <p:cNvSpPr/>
          <p:nvPr/>
        </p:nvSpPr>
        <p:spPr>
          <a:xfrm>
            <a:off x="10844403" y="4036504"/>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object 77"/>
          <p:cNvSpPr txBox="1"/>
          <p:nvPr/>
        </p:nvSpPr>
        <p:spPr>
          <a:xfrm>
            <a:off x="10608183" y="4501642"/>
            <a:ext cx="203835" cy="130556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00000"/>
              </a:lnSpc>
              <a:spcBef>
                <a:spcPts val="105"/>
              </a:spcBef>
            </a:pPr>
            <a:r>
              <a:rPr sz="1400" b="1">
                <a:solidFill>
                  <a:srgbClr val="C0504D"/>
                </a:solidFill>
                <a:latin typeface="仿宋" panose="02010609060101010101" charset="-122"/>
                <a:ea typeface="微软雅黑" panose="020b0503020204020204" charset="-122"/>
                <a:cs typeface="微软雅黑" panose="020b0503020204020204" charset="-122"/>
              </a:rPr>
              <a:t>研 发 技 术 中 心</a:t>
            </a:r>
            <a:endParaRPr sz="1400" b="1">
              <a:solidFill>
                <a:srgbClr val="C0504D"/>
              </a:solidFill>
              <a:latin typeface="仿宋" panose="02010609060101010101" charset="-122"/>
              <a:ea typeface="微软雅黑" panose="020b0503020204020204" charset="-122"/>
              <a:cs typeface="微软雅黑" panose="020b0503020204020204" charset="-122"/>
            </a:endParaRPr>
          </a:p>
        </p:txBody>
      </p:sp>
      <p:sp>
        <p:nvSpPr>
          <p:cNvPr id="78" name="object 78"/>
          <p:cNvSpPr/>
          <p:nvPr/>
        </p:nvSpPr>
        <p:spPr>
          <a:xfrm>
            <a:off x="10625328" y="4012691"/>
            <a:ext cx="76200" cy="433705"/>
          </a:xfrm>
          <a:custGeom>
            <a:rect l="l" t="t" r="r" b="b"/>
            <a:pathLst>
              <a:path w="76200" h="433704">
                <a:moveTo>
                  <a:pt x="33337" y="76200"/>
                </a:moveTo>
                <a:lnTo>
                  <a:pt x="0" y="76200"/>
                </a:lnTo>
                <a:lnTo>
                  <a:pt x="38100" y="0"/>
                </a:lnTo>
                <a:lnTo>
                  <a:pt x="66675" y="57150"/>
                </a:lnTo>
                <a:lnTo>
                  <a:pt x="33337" y="57150"/>
                </a:lnTo>
                <a:lnTo>
                  <a:pt x="33337" y="76200"/>
                </a:lnTo>
                <a:close/>
              </a:path>
              <a:path w="76200" h="433704">
                <a:moveTo>
                  <a:pt x="42862" y="433387"/>
                </a:moveTo>
                <a:lnTo>
                  <a:pt x="33337" y="433387"/>
                </a:lnTo>
                <a:lnTo>
                  <a:pt x="33337" y="57150"/>
                </a:lnTo>
                <a:lnTo>
                  <a:pt x="42862" y="57150"/>
                </a:lnTo>
                <a:lnTo>
                  <a:pt x="42862" y="433387"/>
                </a:lnTo>
                <a:close/>
              </a:path>
              <a:path w="76200" h="433704">
                <a:moveTo>
                  <a:pt x="76200" y="76200"/>
                </a:moveTo>
                <a:lnTo>
                  <a:pt x="42862" y="76200"/>
                </a:lnTo>
                <a:lnTo>
                  <a:pt x="42862" y="57150"/>
                </a:lnTo>
                <a:lnTo>
                  <a:pt x="66675" y="57150"/>
                </a:lnTo>
                <a:lnTo>
                  <a:pt x="76200" y="7620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object 79"/>
          <p:cNvSpPr/>
          <p:nvPr/>
        </p:nvSpPr>
        <p:spPr>
          <a:xfrm>
            <a:off x="10655490" y="5841491"/>
            <a:ext cx="76200" cy="576580"/>
          </a:xfrm>
          <a:custGeom>
            <a:rect l="l" t="t" r="r" b="b"/>
            <a:pathLst>
              <a:path w="76200" h="576579">
                <a:moveTo>
                  <a:pt x="42862" y="519112"/>
                </a:moveTo>
                <a:lnTo>
                  <a:pt x="33337" y="519112"/>
                </a:lnTo>
                <a:lnTo>
                  <a:pt x="33337" y="0"/>
                </a:lnTo>
                <a:lnTo>
                  <a:pt x="42862" y="0"/>
                </a:lnTo>
                <a:lnTo>
                  <a:pt x="42862" y="519112"/>
                </a:lnTo>
                <a:close/>
              </a:path>
              <a:path w="76200" h="576579">
                <a:moveTo>
                  <a:pt x="38100" y="576262"/>
                </a:moveTo>
                <a:lnTo>
                  <a:pt x="0" y="500062"/>
                </a:lnTo>
                <a:lnTo>
                  <a:pt x="33337" y="500062"/>
                </a:lnTo>
                <a:lnTo>
                  <a:pt x="33337" y="519112"/>
                </a:lnTo>
                <a:lnTo>
                  <a:pt x="66675" y="519112"/>
                </a:lnTo>
                <a:lnTo>
                  <a:pt x="38100" y="576262"/>
                </a:lnTo>
                <a:close/>
              </a:path>
              <a:path w="76200" h="576579">
                <a:moveTo>
                  <a:pt x="66675" y="519112"/>
                </a:moveTo>
                <a:lnTo>
                  <a:pt x="42862" y="519112"/>
                </a:lnTo>
                <a:lnTo>
                  <a:pt x="42862" y="500062"/>
                </a:lnTo>
                <a:lnTo>
                  <a:pt x="76200" y="500062"/>
                </a:lnTo>
                <a:lnTo>
                  <a:pt x="66675" y="51911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object 80"/>
          <p:cNvSpPr/>
          <p:nvPr/>
        </p:nvSpPr>
        <p:spPr>
          <a:xfrm>
            <a:off x="9901428" y="6412991"/>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object 81"/>
          <p:cNvSpPr/>
          <p:nvPr/>
        </p:nvSpPr>
        <p:spPr>
          <a:xfrm>
            <a:off x="10006203" y="6412991"/>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object 82"/>
          <p:cNvSpPr/>
          <p:nvPr/>
        </p:nvSpPr>
        <p:spPr>
          <a:xfrm>
            <a:off x="10110978" y="6412991"/>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object 83"/>
          <p:cNvSpPr/>
          <p:nvPr/>
        </p:nvSpPr>
        <p:spPr>
          <a:xfrm>
            <a:off x="10215753" y="6412991"/>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object 84"/>
          <p:cNvSpPr/>
          <p:nvPr/>
        </p:nvSpPr>
        <p:spPr>
          <a:xfrm>
            <a:off x="10320528" y="6412991"/>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object 85"/>
          <p:cNvSpPr/>
          <p:nvPr/>
        </p:nvSpPr>
        <p:spPr>
          <a:xfrm>
            <a:off x="10425303" y="6412991"/>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object 86"/>
          <p:cNvSpPr/>
          <p:nvPr/>
        </p:nvSpPr>
        <p:spPr>
          <a:xfrm>
            <a:off x="10530078" y="6412991"/>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object 87"/>
          <p:cNvSpPr/>
          <p:nvPr/>
        </p:nvSpPr>
        <p:spPr>
          <a:xfrm>
            <a:off x="10634853" y="6412991"/>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object 88"/>
          <p:cNvSpPr/>
          <p:nvPr/>
        </p:nvSpPr>
        <p:spPr>
          <a:xfrm>
            <a:off x="10739628" y="6412991"/>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object 89"/>
          <p:cNvSpPr/>
          <p:nvPr/>
        </p:nvSpPr>
        <p:spPr>
          <a:xfrm>
            <a:off x="10844403" y="6412991"/>
            <a:ext cx="76200" cy="9525"/>
          </a:xfrm>
          <a:custGeom>
            <a:rect l="l" t="t" r="r" b="b"/>
            <a:pathLst>
              <a:path w="76200" h="9525">
                <a:moveTo>
                  <a:pt x="76200" y="9525"/>
                </a:moveTo>
                <a:lnTo>
                  <a:pt x="0" y="9525"/>
                </a:lnTo>
                <a:lnTo>
                  <a:pt x="0" y="0"/>
                </a:lnTo>
                <a:lnTo>
                  <a:pt x="76200" y="0"/>
                </a:lnTo>
                <a:lnTo>
                  <a:pt x="76200"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object 90"/>
          <p:cNvSpPr/>
          <p:nvPr/>
        </p:nvSpPr>
        <p:spPr>
          <a:xfrm>
            <a:off x="4271746" y="3064573"/>
            <a:ext cx="1128204" cy="451929"/>
          </a:xfrm>
          <a:prstGeom prst="rect">
            <a:avLst/>
          </a:prstGeom>
          <a:blipFill>
            <a:blip r:embed="rId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object 91"/>
          <p:cNvSpPr/>
          <p:nvPr/>
        </p:nvSpPr>
        <p:spPr>
          <a:xfrm>
            <a:off x="3097644" y="3079145"/>
            <a:ext cx="1090736" cy="414268"/>
          </a:xfrm>
          <a:prstGeom prst="rect">
            <a:avLst/>
          </a:prstGeom>
          <a:blipFill>
            <a:blip r:embed="rId1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object 92"/>
          <p:cNvSpPr txBox="1"/>
          <p:nvPr/>
        </p:nvSpPr>
        <p:spPr>
          <a:xfrm>
            <a:off x="10519892" y="353441"/>
            <a:ext cx="203835" cy="109029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00000"/>
              </a:lnSpc>
              <a:spcBef>
                <a:spcPts val="105"/>
              </a:spcBef>
            </a:pPr>
            <a:r>
              <a:rPr sz="1400" b="1">
                <a:solidFill>
                  <a:srgbClr val="C0504D"/>
                </a:solidFill>
                <a:latin typeface="仿宋" panose="02010609060101010101" charset="-122"/>
                <a:ea typeface="微软雅黑" panose="020b0503020204020204" charset="-122"/>
                <a:cs typeface="微软雅黑" panose="020b0503020204020204" charset="-122"/>
              </a:rPr>
              <a:t>销 售 与 市 场</a:t>
            </a:r>
            <a:endParaRPr sz="1400" b="1">
              <a:solidFill>
                <a:srgbClr val="C0504D"/>
              </a:solidFill>
              <a:latin typeface="仿宋" panose="02010609060101010101" charset="-122"/>
              <a:ea typeface="微软雅黑" panose="020b0503020204020204" charset="-122"/>
              <a:cs typeface="微软雅黑" panose="020b0503020204020204" charset="-122"/>
            </a:endParaRPr>
          </a:p>
        </p:txBody>
      </p:sp>
      <p:sp>
        <p:nvSpPr>
          <p:cNvPr id="93" name="object 93"/>
          <p:cNvSpPr/>
          <p:nvPr/>
        </p:nvSpPr>
        <p:spPr>
          <a:xfrm>
            <a:off x="1307185" y="2440127"/>
            <a:ext cx="1551940" cy="595630"/>
          </a:xfrm>
          <a:custGeom>
            <a:rect l="l" t="t" r="r" b="b"/>
            <a:pathLst>
              <a:path w="1551939" h="595630">
                <a:moveTo>
                  <a:pt x="609968" y="226060"/>
                </a:moveTo>
                <a:lnTo>
                  <a:pt x="605053" y="218440"/>
                </a:lnTo>
                <a:lnTo>
                  <a:pt x="599871" y="212090"/>
                </a:lnTo>
                <a:lnTo>
                  <a:pt x="594321" y="205740"/>
                </a:lnTo>
                <a:lnTo>
                  <a:pt x="588403" y="199390"/>
                </a:lnTo>
                <a:lnTo>
                  <a:pt x="582117" y="193040"/>
                </a:lnTo>
                <a:lnTo>
                  <a:pt x="575475" y="186690"/>
                </a:lnTo>
                <a:lnTo>
                  <a:pt x="568490" y="180340"/>
                </a:lnTo>
                <a:lnTo>
                  <a:pt x="561174" y="173990"/>
                </a:lnTo>
                <a:lnTo>
                  <a:pt x="553516" y="167640"/>
                </a:lnTo>
                <a:lnTo>
                  <a:pt x="545528" y="162560"/>
                </a:lnTo>
                <a:lnTo>
                  <a:pt x="537235" y="156210"/>
                </a:lnTo>
                <a:lnTo>
                  <a:pt x="528624" y="149860"/>
                </a:lnTo>
                <a:lnTo>
                  <a:pt x="519709" y="144780"/>
                </a:lnTo>
                <a:lnTo>
                  <a:pt x="510489" y="138430"/>
                </a:lnTo>
                <a:lnTo>
                  <a:pt x="501002" y="132080"/>
                </a:lnTo>
                <a:lnTo>
                  <a:pt x="491223" y="127000"/>
                </a:lnTo>
                <a:lnTo>
                  <a:pt x="481164" y="121920"/>
                </a:lnTo>
                <a:lnTo>
                  <a:pt x="470852" y="115570"/>
                </a:lnTo>
                <a:lnTo>
                  <a:pt x="460273" y="110490"/>
                </a:lnTo>
                <a:lnTo>
                  <a:pt x="449440" y="105410"/>
                </a:lnTo>
                <a:lnTo>
                  <a:pt x="438365" y="100330"/>
                </a:lnTo>
                <a:lnTo>
                  <a:pt x="427062" y="95250"/>
                </a:lnTo>
                <a:lnTo>
                  <a:pt x="415531" y="90170"/>
                </a:lnTo>
                <a:lnTo>
                  <a:pt x="403771" y="85090"/>
                </a:lnTo>
                <a:lnTo>
                  <a:pt x="391807" y="80010"/>
                </a:lnTo>
                <a:lnTo>
                  <a:pt x="379628" y="76200"/>
                </a:lnTo>
                <a:lnTo>
                  <a:pt x="367245" y="71120"/>
                </a:lnTo>
                <a:lnTo>
                  <a:pt x="354685" y="67310"/>
                </a:lnTo>
                <a:lnTo>
                  <a:pt x="341934" y="62230"/>
                </a:lnTo>
                <a:lnTo>
                  <a:pt x="329006" y="58420"/>
                </a:lnTo>
                <a:lnTo>
                  <a:pt x="315912" y="54610"/>
                </a:lnTo>
                <a:lnTo>
                  <a:pt x="302653" y="50800"/>
                </a:lnTo>
                <a:lnTo>
                  <a:pt x="289242" y="46990"/>
                </a:lnTo>
                <a:lnTo>
                  <a:pt x="275678" y="43180"/>
                </a:lnTo>
                <a:lnTo>
                  <a:pt x="261988" y="40640"/>
                </a:lnTo>
                <a:lnTo>
                  <a:pt x="248158" y="36830"/>
                </a:lnTo>
                <a:lnTo>
                  <a:pt x="234200" y="34290"/>
                </a:lnTo>
                <a:lnTo>
                  <a:pt x="220129" y="30480"/>
                </a:lnTo>
                <a:lnTo>
                  <a:pt x="205943" y="27940"/>
                </a:lnTo>
                <a:lnTo>
                  <a:pt x="191655" y="25400"/>
                </a:lnTo>
                <a:lnTo>
                  <a:pt x="177279" y="22860"/>
                </a:lnTo>
                <a:lnTo>
                  <a:pt x="162814" y="21590"/>
                </a:lnTo>
                <a:lnTo>
                  <a:pt x="148259" y="19050"/>
                </a:lnTo>
                <a:lnTo>
                  <a:pt x="133642" y="17780"/>
                </a:lnTo>
                <a:lnTo>
                  <a:pt x="118960" y="15240"/>
                </a:lnTo>
                <a:lnTo>
                  <a:pt x="104216" y="13970"/>
                </a:lnTo>
                <a:lnTo>
                  <a:pt x="89420" y="12700"/>
                </a:lnTo>
                <a:lnTo>
                  <a:pt x="74574" y="11430"/>
                </a:lnTo>
                <a:lnTo>
                  <a:pt x="59702" y="10160"/>
                </a:lnTo>
                <a:lnTo>
                  <a:pt x="44869" y="10160"/>
                </a:lnTo>
                <a:lnTo>
                  <a:pt x="29883" y="8890"/>
                </a:lnTo>
                <a:lnTo>
                  <a:pt x="0" y="8890"/>
                </a:lnTo>
                <a:lnTo>
                  <a:pt x="63" y="0"/>
                </a:lnTo>
                <a:lnTo>
                  <a:pt x="45262" y="0"/>
                </a:lnTo>
                <a:lnTo>
                  <a:pt x="75234" y="2540"/>
                </a:lnTo>
                <a:lnTo>
                  <a:pt x="90258" y="2540"/>
                </a:lnTo>
                <a:lnTo>
                  <a:pt x="105181" y="5080"/>
                </a:lnTo>
                <a:lnTo>
                  <a:pt x="134797" y="7620"/>
                </a:lnTo>
                <a:lnTo>
                  <a:pt x="149606" y="10160"/>
                </a:lnTo>
                <a:lnTo>
                  <a:pt x="164274" y="11430"/>
                </a:lnTo>
                <a:lnTo>
                  <a:pt x="236245" y="24130"/>
                </a:lnTo>
                <a:lnTo>
                  <a:pt x="250266" y="27940"/>
                </a:lnTo>
                <a:lnTo>
                  <a:pt x="264274" y="30480"/>
                </a:lnTo>
                <a:lnTo>
                  <a:pt x="331889" y="49530"/>
                </a:lnTo>
                <a:lnTo>
                  <a:pt x="344931" y="53340"/>
                </a:lnTo>
                <a:lnTo>
                  <a:pt x="357809" y="58420"/>
                </a:lnTo>
                <a:lnTo>
                  <a:pt x="370497" y="62230"/>
                </a:lnTo>
                <a:lnTo>
                  <a:pt x="383006" y="67310"/>
                </a:lnTo>
                <a:lnTo>
                  <a:pt x="395312" y="71120"/>
                </a:lnTo>
                <a:lnTo>
                  <a:pt x="419290" y="81280"/>
                </a:lnTo>
                <a:lnTo>
                  <a:pt x="442404" y="91440"/>
                </a:lnTo>
                <a:lnTo>
                  <a:pt x="464591" y="101600"/>
                </a:lnTo>
                <a:lnTo>
                  <a:pt x="475310" y="107950"/>
                </a:lnTo>
                <a:lnTo>
                  <a:pt x="485775" y="113030"/>
                </a:lnTo>
                <a:lnTo>
                  <a:pt x="495985" y="119380"/>
                </a:lnTo>
                <a:lnTo>
                  <a:pt x="505917" y="124460"/>
                </a:lnTo>
                <a:lnTo>
                  <a:pt x="515581" y="130810"/>
                </a:lnTo>
                <a:lnTo>
                  <a:pt x="551319" y="154940"/>
                </a:lnTo>
                <a:lnTo>
                  <a:pt x="582053" y="180340"/>
                </a:lnTo>
                <a:lnTo>
                  <a:pt x="607313" y="207010"/>
                </a:lnTo>
                <a:lnTo>
                  <a:pt x="612724" y="213360"/>
                </a:lnTo>
                <a:lnTo>
                  <a:pt x="617740" y="219710"/>
                </a:lnTo>
                <a:lnTo>
                  <a:pt x="620831" y="224790"/>
                </a:lnTo>
                <a:lnTo>
                  <a:pt x="609854" y="224790"/>
                </a:lnTo>
                <a:lnTo>
                  <a:pt x="609968" y="226060"/>
                </a:lnTo>
                <a:close/>
              </a:path>
              <a:path w="1551939" h="595630">
                <a:moveTo>
                  <a:pt x="630364" y="265430"/>
                </a:moveTo>
                <a:lnTo>
                  <a:pt x="627888" y="257810"/>
                </a:lnTo>
                <a:lnTo>
                  <a:pt x="625094" y="251460"/>
                </a:lnTo>
                <a:lnTo>
                  <a:pt x="621880" y="245110"/>
                </a:lnTo>
                <a:lnTo>
                  <a:pt x="618274" y="238760"/>
                </a:lnTo>
                <a:lnTo>
                  <a:pt x="614260" y="232410"/>
                </a:lnTo>
                <a:lnTo>
                  <a:pt x="609854" y="224790"/>
                </a:lnTo>
                <a:lnTo>
                  <a:pt x="620831" y="224790"/>
                </a:lnTo>
                <a:lnTo>
                  <a:pt x="622376" y="227330"/>
                </a:lnTo>
                <a:lnTo>
                  <a:pt x="626618" y="233680"/>
                </a:lnTo>
                <a:lnTo>
                  <a:pt x="630440" y="241300"/>
                </a:lnTo>
                <a:lnTo>
                  <a:pt x="633857" y="247650"/>
                </a:lnTo>
                <a:lnTo>
                  <a:pt x="636854" y="255270"/>
                </a:lnTo>
                <a:lnTo>
                  <a:pt x="639406" y="261620"/>
                </a:lnTo>
                <a:lnTo>
                  <a:pt x="640109" y="264160"/>
                </a:lnTo>
                <a:lnTo>
                  <a:pt x="630275" y="264160"/>
                </a:lnTo>
                <a:lnTo>
                  <a:pt x="630364" y="265430"/>
                </a:lnTo>
                <a:close/>
              </a:path>
              <a:path w="1551939" h="595630">
                <a:moveTo>
                  <a:pt x="1114894" y="594360"/>
                </a:moveTo>
                <a:lnTo>
                  <a:pt x="1033043" y="594360"/>
                </a:lnTo>
                <a:lnTo>
                  <a:pt x="992327" y="589280"/>
                </a:lnTo>
                <a:lnTo>
                  <a:pt x="982212" y="586734"/>
                </a:lnTo>
                <a:lnTo>
                  <a:pt x="972235" y="585470"/>
                </a:lnTo>
                <a:lnTo>
                  <a:pt x="962266" y="582930"/>
                </a:lnTo>
                <a:lnTo>
                  <a:pt x="952347" y="581660"/>
                </a:lnTo>
                <a:lnTo>
                  <a:pt x="932713" y="576580"/>
                </a:lnTo>
                <a:lnTo>
                  <a:pt x="922997" y="572770"/>
                </a:lnTo>
                <a:lnTo>
                  <a:pt x="903782" y="567690"/>
                </a:lnTo>
                <a:lnTo>
                  <a:pt x="875626" y="556260"/>
                </a:lnTo>
                <a:lnTo>
                  <a:pt x="866432" y="553720"/>
                </a:lnTo>
                <a:lnTo>
                  <a:pt x="857351" y="548640"/>
                </a:lnTo>
                <a:lnTo>
                  <a:pt x="830757" y="537210"/>
                </a:lnTo>
                <a:lnTo>
                  <a:pt x="822134" y="532130"/>
                </a:lnTo>
                <a:lnTo>
                  <a:pt x="813638" y="528320"/>
                </a:lnTo>
                <a:lnTo>
                  <a:pt x="805281" y="523240"/>
                </a:lnTo>
                <a:lnTo>
                  <a:pt x="765670" y="497840"/>
                </a:lnTo>
                <a:lnTo>
                  <a:pt x="743826" y="481330"/>
                </a:lnTo>
                <a:lnTo>
                  <a:pt x="736892" y="476250"/>
                </a:lnTo>
                <a:lnTo>
                  <a:pt x="730148" y="469900"/>
                </a:lnTo>
                <a:lnTo>
                  <a:pt x="723582" y="464820"/>
                </a:lnTo>
                <a:lnTo>
                  <a:pt x="717219" y="458470"/>
                </a:lnTo>
                <a:lnTo>
                  <a:pt x="688454" y="426720"/>
                </a:lnTo>
                <a:lnTo>
                  <a:pt x="665276" y="394970"/>
                </a:lnTo>
                <a:lnTo>
                  <a:pt x="661377" y="387350"/>
                </a:lnTo>
                <a:lnTo>
                  <a:pt x="657720" y="381000"/>
                </a:lnTo>
                <a:lnTo>
                  <a:pt x="654329" y="374650"/>
                </a:lnTo>
                <a:lnTo>
                  <a:pt x="651205" y="367030"/>
                </a:lnTo>
                <a:lnTo>
                  <a:pt x="648347" y="360680"/>
                </a:lnTo>
                <a:lnTo>
                  <a:pt x="645769" y="354330"/>
                </a:lnTo>
                <a:lnTo>
                  <a:pt x="643470" y="346710"/>
                </a:lnTo>
                <a:lnTo>
                  <a:pt x="641464" y="340360"/>
                </a:lnTo>
                <a:lnTo>
                  <a:pt x="635787" y="297180"/>
                </a:lnTo>
                <a:lnTo>
                  <a:pt x="635558" y="290830"/>
                </a:lnTo>
                <a:lnTo>
                  <a:pt x="634885" y="284480"/>
                </a:lnTo>
                <a:lnTo>
                  <a:pt x="633780" y="278130"/>
                </a:lnTo>
                <a:lnTo>
                  <a:pt x="632244" y="271780"/>
                </a:lnTo>
                <a:lnTo>
                  <a:pt x="630275" y="264160"/>
                </a:lnTo>
                <a:lnTo>
                  <a:pt x="640109" y="264160"/>
                </a:lnTo>
                <a:lnTo>
                  <a:pt x="645449" y="303530"/>
                </a:lnTo>
                <a:lnTo>
                  <a:pt x="645934" y="311150"/>
                </a:lnTo>
                <a:lnTo>
                  <a:pt x="646696" y="317500"/>
                </a:lnTo>
                <a:lnTo>
                  <a:pt x="647738" y="323850"/>
                </a:lnTo>
                <a:lnTo>
                  <a:pt x="649084" y="331470"/>
                </a:lnTo>
                <a:lnTo>
                  <a:pt x="649323" y="331470"/>
                </a:lnTo>
                <a:lnTo>
                  <a:pt x="650709" y="337820"/>
                </a:lnTo>
                <a:lnTo>
                  <a:pt x="652627" y="344170"/>
                </a:lnTo>
                <a:lnTo>
                  <a:pt x="654812" y="350520"/>
                </a:lnTo>
                <a:lnTo>
                  <a:pt x="657263" y="356870"/>
                </a:lnTo>
                <a:lnTo>
                  <a:pt x="659993" y="364490"/>
                </a:lnTo>
                <a:lnTo>
                  <a:pt x="660440" y="364490"/>
                </a:lnTo>
                <a:lnTo>
                  <a:pt x="662990" y="370840"/>
                </a:lnTo>
                <a:lnTo>
                  <a:pt x="666242" y="377190"/>
                </a:lnTo>
                <a:lnTo>
                  <a:pt x="669747" y="383540"/>
                </a:lnTo>
                <a:lnTo>
                  <a:pt x="673506" y="389890"/>
                </a:lnTo>
                <a:lnTo>
                  <a:pt x="677506" y="396240"/>
                </a:lnTo>
                <a:lnTo>
                  <a:pt x="681761" y="402590"/>
                </a:lnTo>
                <a:lnTo>
                  <a:pt x="686244" y="408940"/>
                </a:lnTo>
                <a:lnTo>
                  <a:pt x="690956" y="415290"/>
                </a:lnTo>
                <a:lnTo>
                  <a:pt x="695909" y="421640"/>
                </a:lnTo>
                <a:lnTo>
                  <a:pt x="701078" y="427990"/>
                </a:lnTo>
                <a:lnTo>
                  <a:pt x="706462" y="433070"/>
                </a:lnTo>
                <a:lnTo>
                  <a:pt x="712050" y="439420"/>
                </a:lnTo>
                <a:lnTo>
                  <a:pt x="717867" y="445770"/>
                </a:lnTo>
                <a:lnTo>
                  <a:pt x="723874" y="450850"/>
                </a:lnTo>
                <a:lnTo>
                  <a:pt x="730084" y="457200"/>
                </a:lnTo>
                <a:lnTo>
                  <a:pt x="736485" y="463550"/>
                </a:lnTo>
                <a:lnTo>
                  <a:pt x="737743" y="463550"/>
                </a:lnTo>
                <a:lnTo>
                  <a:pt x="743076" y="468630"/>
                </a:lnTo>
                <a:lnTo>
                  <a:pt x="749858" y="473710"/>
                </a:lnTo>
                <a:lnTo>
                  <a:pt x="756818" y="480060"/>
                </a:lnTo>
                <a:lnTo>
                  <a:pt x="763943" y="485140"/>
                </a:lnTo>
                <a:lnTo>
                  <a:pt x="771245" y="490220"/>
                </a:lnTo>
                <a:lnTo>
                  <a:pt x="778700" y="495300"/>
                </a:lnTo>
                <a:lnTo>
                  <a:pt x="786320" y="500380"/>
                </a:lnTo>
                <a:lnTo>
                  <a:pt x="794092" y="505460"/>
                </a:lnTo>
                <a:lnTo>
                  <a:pt x="802017" y="510540"/>
                </a:lnTo>
                <a:lnTo>
                  <a:pt x="810094" y="514350"/>
                </a:lnTo>
                <a:lnTo>
                  <a:pt x="818299" y="519430"/>
                </a:lnTo>
                <a:lnTo>
                  <a:pt x="826643" y="524510"/>
                </a:lnTo>
                <a:lnTo>
                  <a:pt x="835101" y="528320"/>
                </a:lnTo>
                <a:lnTo>
                  <a:pt x="843699" y="532130"/>
                </a:lnTo>
                <a:lnTo>
                  <a:pt x="852411" y="537210"/>
                </a:lnTo>
                <a:lnTo>
                  <a:pt x="854560" y="537210"/>
                </a:lnTo>
                <a:lnTo>
                  <a:pt x="861237" y="541020"/>
                </a:lnTo>
                <a:lnTo>
                  <a:pt x="870165" y="544830"/>
                </a:lnTo>
                <a:lnTo>
                  <a:pt x="879208" y="548640"/>
                </a:lnTo>
                <a:lnTo>
                  <a:pt x="882205" y="548640"/>
                </a:lnTo>
                <a:lnTo>
                  <a:pt x="888352" y="551180"/>
                </a:lnTo>
                <a:lnTo>
                  <a:pt x="897572" y="554990"/>
                </a:lnTo>
                <a:lnTo>
                  <a:pt x="906894" y="557530"/>
                </a:lnTo>
                <a:lnTo>
                  <a:pt x="916305" y="561340"/>
                </a:lnTo>
                <a:lnTo>
                  <a:pt x="925779" y="563880"/>
                </a:lnTo>
                <a:lnTo>
                  <a:pt x="935329" y="566420"/>
                </a:lnTo>
                <a:lnTo>
                  <a:pt x="944956" y="568960"/>
                </a:lnTo>
                <a:lnTo>
                  <a:pt x="954646" y="571500"/>
                </a:lnTo>
                <a:lnTo>
                  <a:pt x="964387" y="574040"/>
                </a:lnTo>
                <a:lnTo>
                  <a:pt x="974191" y="576580"/>
                </a:lnTo>
                <a:lnTo>
                  <a:pt x="984034" y="577850"/>
                </a:lnTo>
                <a:lnTo>
                  <a:pt x="993927" y="579120"/>
                </a:lnTo>
                <a:lnTo>
                  <a:pt x="1003858" y="581660"/>
                </a:lnTo>
                <a:lnTo>
                  <a:pt x="1013815" y="582930"/>
                </a:lnTo>
                <a:lnTo>
                  <a:pt x="1023810" y="584200"/>
                </a:lnTo>
                <a:lnTo>
                  <a:pt x="1033729" y="584200"/>
                </a:lnTo>
                <a:lnTo>
                  <a:pt x="1043863" y="585470"/>
                </a:lnTo>
                <a:lnTo>
                  <a:pt x="1063866" y="585470"/>
                </a:lnTo>
                <a:lnTo>
                  <a:pt x="1073969" y="586734"/>
                </a:lnTo>
                <a:lnTo>
                  <a:pt x="1180401" y="586740"/>
                </a:lnTo>
                <a:lnTo>
                  <a:pt x="1175423" y="588010"/>
                </a:lnTo>
                <a:lnTo>
                  <a:pt x="1135151" y="593090"/>
                </a:lnTo>
                <a:lnTo>
                  <a:pt x="1125004" y="593090"/>
                </a:lnTo>
                <a:lnTo>
                  <a:pt x="1114894" y="594360"/>
                </a:lnTo>
                <a:close/>
              </a:path>
              <a:path w="1551939" h="595630">
                <a:moveTo>
                  <a:pt x="645543" y="304800"/>
                </a:moveTo>
                <a:lnTo>
                  <a:pt x="645464" y="303530"/>
                </a:lnTo>
                <a:lnTo>
                  <a:pt x="645543" y="304800"/>
                </a:lnTo>
                <a:close/>
              </a:path>
              <a:path w="1551939" h="595630">
                <a:moveTo>
                  <a:pt x="649323" y="331470"/>
                </a:moveTo>
                <a:lnTo>
                  <a:pt x="649084" y="331470"/>
                </a:lnTo>
                <a:lnTo>
                  <a:pt x="649046" y="330200"/>
                </a:lnTo>
                <a:lnTo>
                  <a:pt x="649323" y="331470"/>
                </a:lnTo>
                <a:close/>
              </a:path>
              <a:path w="1551939" h="595630">
                <a:moveTo>
                  <a:pt x="1460954" y="449580"/>
                </a:moveTo>
                <a:lnTo>
                  <a:pt x="1456436" y="449580"/>
                </a:lnTo>
                <a:lnTo>
                  <a:pt x="1455051" y="448310"/>
                </a:lnTo>
                <a:lnTo>
                  <a:pt x="1454061" y="447040"/>
                </a:lnTo>
                <a:lnTo>
                  <a:pt x="1453591" y="445770"/>
                </a:lnTo>
                <a:lnTo>
                  <a:pt x="1453692" y="444500"/>
                </a:lnTo>
                <a:lnTo>
                  <a:pt x="1454353" y="443230"/>
                </a:lnTo>
                <a:lnTo>
                  <a:pt x="1507388" y="361950"/>
                </a:lnTo>
                <a:lnTo>
                  <a:pt x="1511911" y="370840"/>
                </a:lnTo>
                <a:lnTo>
                  <a:pt x="1502130" y="370840"/>
                </a:lnTo>
                <a:lnTo>
                  <a:pt x="1502041" y="372110"/>
                </a:lnTo>
                <a:lnTo>
                  <a:pt x="1501267" y="377190"/>
                </a:lnTo>
                <a:lnTo>
                  <a:pt x="1500225" y="382270"/>
                </a:lnTo>
                <a:lnTo>
                  <a:pt x="1498904" y="387350"/>
                </a:lnTo>
                <a:lnTo>
                  <a:pt x="1497304" y="392430"/>
                </a:lnTo>
                <a:lnTo>
                  <a:pt x="1495425" y="397510"/>
                </a:lnTo>
                <a:lnTo>
                  <a:pt x="1494972" y="398733"/>
                </a:lnTo>
                <a:lnTo>
                  <a:pt x="1462970" y="447298"/>
                </a:lnTo>
                <a:lnTo>
                  <a:pt x="1462062" y="448310"/>
                </a:lnTo>
                <a:lnTo>
                  <a:pt x="1460954" y="449580"/>
                </a:lnTo>
                <a:close/>
              </a:path>
              <a:path w="1551939" h="595630">
                <a:moveTo>
                  <a:pt x="660440" y="364490"/>
                </a:moveTo>
                <a:lnTo>
                  <a:pt x="659993" y="364490"/>
                </a:lnTo>
                <a:lnTo>
                  <a:pt x="659930" y="363220"/>
                </a:lnTo>
                <a:lnTo>
                  <a:pt x="660440" y="364490"/>
                </a:lnTo>
                <a:close/>
              </a:path>
              <a:path w="1551939" h="595630">
                <a:moveTo>
                  <a:pt x="1494972" y="398733"/>
                </a:moveTo>
                <a:lnTo>
                  <a:pt x="1495513" y="397510"/>
                </a:lnTo>
                <a:lnTo>
                  <a:pt x="1497380" y="392430"/>
                </a:lnTo>
                <a:lnTo>
                  <a:pt x="1498981" y="387350"/>
                </a:lnTo>
                <a:lnTo>
                  <a:pt x="1500289" y="382270"/>
                </a:lnTo>
                <a:lnTo>
                  <a:pt x="1501317" y="377190"/>
                </a:lnTo>
                <a:lnTo>
                  <a:pt x="1502041" y="372110"/>
                </a:lnTo>
                <a:lnTo>
                  <a:pt x="1502130" y="370840"/>
                </a:lnTo>
                <a:lnTo>
                  <a:pt x="1511617" y="372110"/>
                </a:lnTo>
                <a:lnTo>
                  <a:pt x="1511456" y="373380"/>
                </a:lnTo>
                <a:lnTo>
                  <a:pt x="1502625" y="373380"/>
                </a:lnTo>
                <a:lnTo>
                  <a:pt x="1506579" y="381119"/>
                </a:lnTo>
                <a:lnTo>
                  <a:pt x="1494972" y="398733"/>
                </a:lnTo>
                <a:close/>
              </a:path>
              <a:path w="1551939" h="595630">
                <a:moveTo>
                  <a:pt x="1549971" y="454660"/>
                </a:moveTo>
                <a:lnTo>
                  <a:pt x="1545234" y="454660"/>
                </a:lnTo>
                <a:lnTo>
                  <a:pt x="1543850" y="453390"/>
                </a:lnTo>
                <a:lnTo>
                  <a:pt x="1542846" y="452120"/>
                </a:lnTo>
                <a:lnTo>
                  <a:pt x="1509176" y="386203"/>
                </a:lnTo>
                <a:lnTo>
                  <a:pt x="1509572" y="384810"/>
                </a:lnTo>
                <a:lnTo>
                  <a:pt x="1510652" y="379730"/>
                </a:lnTo>
                <a:lnTo>
                  <a:pt x="1511617" y="372110"/>
                </a:lnTo>
                <a:lnTo>
                  <a:pt x="1502130" y="370840"/>
                </a:lnTo>
                <a:lnTo>
                  <a:pt x="1511911" y="370840"/>
                </a:lnTo>
                <a:lnTo>
                  <a:pt x="1551330" y="448310"/>
                </a:lnTo>
                <a:lnTo>
                  <a:pt x="1551813" y="449580"/>
                </a:lnTo>
                <a:lnTo>
                  <a:pt x="1551736" y="450850"/>
                </a:lnTo>
                <a:lnTo>
                  <a:pt x="1551089" y="453390"/>
                </a:lnTo>
                <a:lnTo>
                  <a:pt x="1549971" y="454660"/>
                </a:lnTo>
                <a:close/>
              </a:path>
              <a:path w="1551939" h="595630">
                <a:moveTo>
                  <a:pt x="1506579" y="381119"/>
                </a:moveTo>
                <a:lnTo>
                  <a:pt x="1502625" y="373380"/>
                </a:lnTo>
                <a:lnTo>
                  <a:pt x="1510842" y="374650"/>
                </a:lnTo>
                <a:lnTo>
                  <a:pt x="1506579" y="381119"/>
                </a:lnTo>
                <a:close/>
              </a:path>
              <a:path w="1551939" h="595630">
                <a:moveTo>
                  <a:pt x="1509176" y="386203"/>
                </a:moveTo>
                <a:lnTo>
                  <a:pt x="1506579" y="381119"/>
                </a:lnTo>
                <a:lnTo>
                  <a:pt x="1510842" y="374650"/>
                </a:lnTo>
                <a:lnTo>
                  <a:pt x="1502625" y="373380"/>
                </a:lnTo>
                <a:lnTo>
                  <a:pt x="1511456" y="373380"/>
                </a:lnTo>
                <a:lnTo>
                  <a:pt x="1510652" y="379730"/>
                </a:lnTo>
                <a:lnTo>
                  <a:pt x="1509572" y="384810"/>
                </a:lnTo>
                <a:lnTo>
                  <a:pt x="1509176" y="386203"/>
                </a:lnTo>
                <a:close/>
              </a:path>
              <a:path w="1551939" h="595630">
                <a:moveTo>
                  <a:pt x="1473657" y="449580"/>
                </a:moveTo>
                <a:lnTo>
                  <a:pt x="1461160" y="449580"/>
                </a:lnTo>
                <a:lnTo>
                  <a:pt x="1462303" y="448310"/>
                </a:lnTo>
                <a:lnTo>
                  <a:pt x="1462970" y="447298"/>
                </a:lnTo>
                <a:lnTo>
                  <a:pt x="1466621" y="443230"/>
                </a:lnTo>
                <a:lnTo>
                  <a:pt x="1470850" y="438150"/>
                </a:lnTo>
                <a:lnTo>
                  <a:pt x="1474825" y="433070"/>
                </a:lnTo>
                <a:lnTo>
                  <a:pt x="1478572" y="427990"/>
                </a:lnTo>
                <a:lnTo>
                  <a:pt x="1482051" y="422910"/>
                </a:lnTo>
                <a:lnTo>
                  <a:pt x="1485277" y="417830"/>
                </a:lnTo>
                <a:lnTo>
                  <a:pt x="1488236" y="412750"/>
                </a:lnTo>
                <a:lnTo>
                  <a:pt x="1490929" y="407670"/>
                </a:lnTo>
                <a:lnTo>
                  <a:pt x="1493354" y="402590"/>
                </a:lnTo>
                <a:lnTo>
                  <a:pt x="1494972" y="398733"/>
                </a:lnTo>
                <a:lnTo>
                  <a:pt x="1506579" y="381119"/>
                </a:lnTo>
                <a:lnTo>
                  <a:pt x="1509176" y="386203"/>
                </a:lnTo>
                <a:lnTo>
                  <a:pt x="1506321" y="396240"/>
                </a:lnTo>
                <a:lnTo>
                  <a:pt x="1504276" y="401320"/>
                </a:lnTo>
                <a:lnTo>
                  <a:pt x="1501952" y="406400"/>
                </a:lnTo>
                <a:lnTo>
                  <a:pt x="1499336" y="412750"/>
                </a:lnTo>
                <a:lnTo>
                  <a:pt x="1496453" y="417830"/>
                </a:lnTo>
                <a:lnTo>
                  <a:pt x="1493291" y="422910"/>
                </a:lnTo>
                <a:lnTo>
                  <a:pt x="1489875" y="427990"/>
                </a:lnTo>
                <a:lnTo>
                  <a:pt x="1486192" y="434340"/>
                </a:lnTo>
                <a:lnTo>
                  <a:pt x="1482255" y="439420"/>
                </a:lnTo>
                <a:lnTo>
                  <a:pt x="1478076" y="444500"/>
                </a:lnTo>
                <a:lnTo>
                  <a:pt x="1473657" y="449580"/>
                </a:lnTo>
                <a:close/>
              </a:path>
              <a:path w="1551939" h="595630">
                <a:moveTo>
                  <a:pt x="1313717" y="551180"/>
                </a:moveTo>
                <a:lnTo>
                  <a:pt x="1287043" y="551180"/>
                </a:lnTo>
                <a:lnTo>
                  <a:pt x="1304734" y="544830"/>
                </a:lnTo>
                <a:lnTo>
                  <a:pt x="1304607" y="544830"/>
                </a:lnTo>
                <a:lnTo>
                  <a:pt x="1321816" y="537210"/>
                </a:lnTo>
                <a:lnTo>
                  <a:pt x="1321676" y="537210"/>
                </a:lnTo>
                <a:lnTo>
                  <a:pt x="1338376" y="530860"/>
                </a:lnTo>
                <a:lnTo>
                  <a:pt x="1338237" y="530860"/>
                </a:lnTo>
                <a:lnTo>
                  <a:pt x="1354391" y="523240"/>
                </a:lnTo>
                <a:lnTo>
                  <a:pt x="1354239" y="523240"/>
                </a:lnTo>
                <a:lnTo>
                  <a:pt x="1369796" y="515620"/>
                </a:lnTo>
                <a:lnTo>
                  <a:pt x="1369644" y="515620"/>
                </a:lnTo>
                <a:lnTo>
                  <a:pt x="1384566" y="506730"/>
                </a:lnTo>
                <a:lnTo>
                  <a:pt x="1384414" y="506730"/>
                </a:lnTo>
                <a:lnTo>
                  <a:pt x="1398651" y="499110"/>
                </a:lnTo>
                <a:lnTo>
                  <a:pt x="1398498" y="499110"/>
                </a:lnTo>
                <a:lnTo>
                  <a:pt x="1412024" y="490220"/>
                </a:lnTo>
                <a:lnTo>
                  <a:pt x="1411859" y="490220"/>
                </a:lnTo>
                <a:lnTo>
                  <a:pt x="1424635" y="481330"/>
                </a:lnTo>
                <a:lnTo>
                  <a:pt x="1424508" y="481330"/>
                </a:lnTo>
                <a:lnTo>
                  <a:pt x="1430591" y="476250"/>
                </a:lnTo>
                <a:lnTo>
                  <a:pt x="1436395" y="472440"/>
                </a:lnTo>
                <a:lnTo>
                  <a:pt x="1441983" y="467360"/>
                </a:lnTo>
                <a:lnTo>
                  <a:pt x="1447368" y="462280"/>
                </a:lnTo>
                <a:lnTo>
                  <a:pt x="1452524" y="457200"/>
                </a:lnTo>
                <a:lnTo>
                  <a:pt x="1457452" y="453390"/>
                </a:lnTo>
                <a:lnTo>
                  <a:pt x="1462151" y="448310"/>
                </a:lnTo>
                <a:lnTo>
                  <a:pt x="1462970" y="447298"/>
                </a:lnTo>
                <a:lnTo>
                  <a:pt x="1462303" y="448310"/>
                </a:lnTo>
                <a:lnTo>
                  <a:pt x="1461160" y="449580"/>
                </a:lnTo>
                <a:lnTo>
                  <a:pt x="1473657" y="449580"/>
                </a:lnTo>
                <a:lnTo>
                  <a:pt x="1442339" y="478790"/>
                </a:lnTo>
                <a:lnTo>
                  <a:pt x="1436370" y="483870"/>
                </a:lnTo>
                <a:lnTo>
                  <a:pt x="1403540" y="506730"/>
                </a:lnTo>
                <a:lnTo>
                  <a:pt x="1374089" y="523240"/>
                </a:lnTo>
                <a:lnTo>
                  <a:pt x="1358404" y="532130"/>
                </a:lnTo>
                <a:lnTo>
                  <a:pt x="1342123" y="539750"/>
                </a:lnTo>
                <a:lnTo>
                  <a:pt x="1325283" y="546100"/>
                </a:lnTo>
                <a:lnTo>
                  <a:pt x="1313717" y="551180"/>
                </a:lnTo>
                <a:close/>
              </a:path>
              <a:path w="1551939" h="595630">
                <a:moveTo>
                  <a:pt x="737743" y="463550"/>
                </a:moveTo>
                <a:lnTo>
                  <a:pt x="736485" y="463550"/>
                </a:lnTo>
                <a:lnTo>
                  <a:pt x="736409" y="462280"/>
                </a:lnTo>
                <a:lnTo>
                  <a:pt x="737743" y="463550"/>
                </a:lnTo>
                <a:close/>
              </a:path>
              <a:path w="1551939" h="595630">
                <a:moveTo>
                  <a:pt x="854560" y="537210"/>
                </a:moveTo>
                <a:lnTo>
                  <a:pt x="852411" y="537210"/>
                </a:lnTo>
                <a:lnTo>
                  <a:pt x="852335" y="535940"/>
                </a:lnTo>
                <a:lnTo>
                  <a:pt x="854560" y="537210"/>
                </a:lnTo>
                <a:close/>
              </a:path>
              <a:path w="1551939" h="595630">
                <a:moveTo>
                  <a:pt x="882205" y="548640"/>
                </a:moveTo>
                <a:lnTo>
                  <a:pt x="879208" y="548640"/>
                </a:lnTo>
                <a:lnTo>
                  <a:pt x="879132" y="547370"/>
                </a:lnTo>
                <a:lnTo>
                  <a:pt x="882205" y="548640"/>
                </a:lnTo>
                <a:close/>
              </a:path>
              <a:path w="1551939" h="595630">
                <a:moveTo>
                  <a:pt x="1180401" y="586740"/>
                </a:moveTo>
                <a:lnTo>
                  <a:pt x="1084008" y="586740"/>
                </a:lnTo>
                <a:lnTo>
                  <a:pt x="1094168" y="585470"/>
                </a:lnTo>
                <a:lnTo>
                  <a:pt x="1114209" y="585470"/>
                </a:lnTo>
                <a:lnTo>
                  <a:pt x="1124318" y="584200"/>
                </a:lnTo>
                <a:lnTo>
                  <a:pt x="1134325" y="582930"/>
                </a:lnTo>
                <a:lnTo>
                  <a:pt x="1144308" y="581660"/>
                </a:lnTo>
                <a:lnTo>
                  <a:pt x="1154188" y="581660"/>
                </a:lnTo>
                <a:lnTo>
                  <a:pt x="1164158" y="580390"/>
                </a:lnTo>
                <a:lnTo>
                  <a:pt x="1174026" y="577850"/>
                </a:lnTo>
                <a:lnTo>
                  <a:pt x="1183843" y="576580"/>
                </a:lnTo>
                <a:lnTo>
                  <a:pt x="1193609" y="575310"/>
                </a:lnTo>
                <a:lnTo>
                  <a:pt x="1203312" y="572770"/>
                </a:lnTo>
                <a:lnTo>
                  <a:pt x="1212938" y="571500"/>
                </a:lnTo>
                <a:lnTo>
                  <a:pt x="1232039" y="566420"/>
                </a:lnTo>
                <a:lnTo>
                  <a:pt x="1250797" y="561340"/>
                </a:lnTo>
                <a:lnTo>
                  <a:pt x="1250657" y="561340"/>
                </a:lnTo>
                <a:lnTo>
                  <a:pt x="1269187" y="556260"/>
                </a:lnTo>
                <a:lnTo>
                  <a:pt x="1269047" y="556260"/>
                </a:lnTo>
                <a:lnTo>
                  <a:pt x="1287183" y="549910"/>
                </a:lnTo>
                <a:lnTo>
                  <a:pt x="1287043" y="551180"/>
                </a:lnTo>
                <a:lnTo>
                  <a:pt x="1313717" y="551180"/>
                </a:lnTo>
                <a:lnTo>
                  <a:pt x="1307934" y="553720"/>
                </a:lnTo>
                <a:lnTo>
                  <a:pt x="1290116" y="560070"/>
                </a:lnTo>
                <a:lnTo>
                  <a:pt x="1271854" y="565150"/>
                </a:lnTo>
                <a:lnTo>
                  <a:pt x="1253197" y="571500"/>
                </a:lnTo>
                <a:lnTo>
                  <a:pt x="1234186" y="576580"/>
                </a:lnTo>
                <a:lnTo>
                  <a:pt x="1214882" y="580390"/>
                </a:lnTo>
                <a:lnTo>
                  <a:pt x="1205115" y="582930"/>
                </a:lnTo>
                <a:lnTo>
                  <a:pt x="1185379" y="585470"/>
                </a:lnTo>
                <a:lnTo>
                  <a:pt x="1180401" y="586740"/>
                </a:lnTo>
                <a:close/>
              </a:path>
              <a:path w="1551939" h="595630">
                <a:moveTo>
                  <a:pt x="1084008" y="586740"/>
                </a:moveTo>
                <a:lnTo>
                  <a:pt x="1073969" y="586734"/>
                </a:lnTo>
                <a:lnTo>
                  <a:pt x="1084084" y="585470"/>
                </a:lnTo>
                <a:lnTo>
                  <a:pt x="1084008" y="586740"/>
                </a:lnTo>
                <a:close/>
              </a:path>
              <a:path w="1551939" h="595630">
                <a:moveTo>
                  <a:pt x="1094473" y="595630"/>
                </a:moveTo>
                <a:lnTo>
                  <a:pt x="1053515" y="595630"/>
                </a:lnTo>
                <a:lnTo>
                  <a:pt x="1043178" y="594360"/>
                </a:lnTo>
                <a:lnTo>
                  <a:pt x="1104684" y="594360"/>
                </a:lnTo>
                <a:lnTo>
                  <a:pt x="1094473" y="59563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object 94"/>
          <p:cNvSpPr/>
          <p:nvPr/>
        </p:nvSpPr>
        <p:spPr>
          <a:xfrm>
            <a:off x="1302829" y="4056850"/>
            <a:ext cx="1513840" cy="275590"/>
          </a:xfrm>
          <a:custGeom>
            <a:rect l="l" t="t" r="r" b="b"/>
            <a:pathLst>
              <a:path w="1513839" h="275589">
                <a:moveTo>
                  <a:pt x="674204" y="74929"/>
                </a:moveTo>
                <a:lnTo>
                  <a:pt x="656272" y="69850"/>
                </a:lnTo>
                <a:lnTo>
                  <a:pt x="636930" y="64770"/>
                </a:lnTo>
                <a:lnTo>
                  <a:pt x="616115" y="60960"/>
                </a:lnTo>
                <a:lnTo>
                  <a:pt x="593902" y="55879"/>
                </a:lnTo>
                <a:lnTo>
                  <a:pt x="570357" y="52070"/>
                </a:lnTo>
                <a:lnTo>
                  <a:pt x="545566" y="46989"/>
                </a:lnTo>
                <a:lnTo>
                  <a:pt x="519582" y="43179"/>
                </a:lnTo>
                <a:lnTo>
                  <a:pt x="492493" y="39370"/>
                </a:lnTo>
                <a:lnTo>
                  <a:pt x="464362" y="35560"/>
                </a:lnTo>
                <a:lnTo>
                  <a:pt x="435254" y="33020"/>
                </a:lnTo>
                <a:lnTo>
                  <a:pt x="405244" y="29210"/>
                </a:lnTo>
                <a:lnTo>
                  <a:pt x="374396" y="26670"/>
                </a:lnTo>
                <a:lnTo>
                  <a:pt x="342785" y="22860"/>
                </a:lnTo>
                <a:lnTo>
                  <a:pt x="310489" y="20320"/>
                </a:lnTo>
                <a:lnTo>
                  <a:pt x="277558" y="19050"/>
                </a:lnTo>
                <a:lnTo>
                  <a:pt x="244081" y="16510"/>
                </a:lnTo>
                <a:lnTo>
                  <a:pt x="210108" y="13970"/>
                </a:lnTo>
                <a:lnTo>
                  <a:pt x="175729" y="12700"/>
                </a:lnTo>
                <a:lnTo>
                  <a:pt x="140995" y="11429"/>
                </a:lnTo>
                <a:lnTo>
                  <a:pt x="105994" y="10160"/>
                </a:lnTo>
                <a:lnTo>
                  <a:pt x="70815" y="10160"/>
                </a:lnTo>
                <a:lnTo>
                  <a:pt x="35420" y="8889"/>
                </a:lnTo>
                <a:lnTo>
                  <a:pt x="0" y="8889"/>
                </a:lnTo>
                <a:lnTo>
                  <a:pt x="50" y="0"/>
                </a:lnTo>
                <a:lnTo>
                  <a:pt x="70942" y="0"/>
                </a:lnTo>
                <a:lnTo>
                  <a:pt x="106248" y="1270"/>
                </a:lnTo>
                <a:lnTo>
                  <a:pt x="141325" y="1270"/>
                </a:lnTo>
                <a:lnTo>
                  <a:pt x="176136" y="3810"/>
                </a:lnTo>
                <a:lnTo>
                  <a:pt x="244690" y="6350"/>
                </a:lnTo>
                <a:lnTo>
                  <a:pt x="375335" y="16510"/>
                </a:lnTo>
                <a:lnTo>
                  <a:pt x="406234" y="20320"/>
                </a:lnTo>
                <a:lnTo>
                  <a:pt x="436333" y="22860"/>
                </a:lnTo>
                <a:lnTo>
                  <a:pt x="520979" y="34289"/>
                </a:lnTo>
                <a:lnTo>
                  <a:pt x="572058" y="41910"/>
                </a:lnTo>
                <a:lnTo>
                  <a:pt x="595744" y="46989"/>
                </a:lnTo>
                <a:lnTo>
                  <a:pt x="618134" y="50800"/>
                </a:lnTo>
                <a:lnTo>
                  <a:pt x="639140" y="55879"/>
                </a:lnTo>
                <a:lnTo>
                  <a:pt x="658710" y="60960"/>
                </a:lnTo>
                <a:lnTo>
                  <a:pt x="676783" y="64770"/>
                </a:lnTo>
                <a:lnTo>
                  <a:pt x="693242" y="69850"/>
                </a:lnTo>
                <a:lnTo>
                  <a:pt x="700874" y="72389"/>
                </a:lnTo>
                <a:lnTo>
                  <a:pt x="704488" y="73660"/>
                </a:lnTo>
                <a:lnTo>
                  <a:pt x="674065" y="73660"/>
                </a:lnTo>
                <a:lnTo>
                  <a:pt x="674204" y="74929"/>
                </a:lnTo>
                <a:close/>
              </a:path>
              <a:path w="1513839" h="275589">
                <a:moveTo>
                  <a:pt x="753211" y="99060"/>
                </a:moveTo>
                <a:lnTo>
                  <a:pt x="737400" y="99060"/>
                </a:lnTo>
                <a:lnTo>
                  <a:pt x="733005" y="96520"/>
                </a:lnTo>
                <a:lnTo>
                  <a:pt x="733196" y="96520"/>
                </a:lnTo>
                <a:lnTo>
                  <a:pt x="728319" y="93979"/>
                </a:lnTo>
                <a:lnTo>
                  <a:pt x="728484" y="93979"/>
                </a:lnTo>
                <a:lnTo>
                  <a:pt x="723138" y="91439"/>
                </a:lnTo>
                <a:lnTo>
                  <a:pt x="723290" y="91439"/>
                </a:lnTo>
                <a:lnTo>
                  <a:pt x="717486" y="88900"/>
                </a:lnTo>
                <a:lnTo>
                  <a:pt x="711365" y="86360"/>
                </a:lnTo>
                <a:lnTo>
                  <a:pt x="704773" y="83820"/>
                </a:lnTo>
                <a:lnTo>
                  <a:pt x="697750" y="81279"/>
                </a:lnTo>
                <a:lnTo>
                  <a:pt x="690295" y="78739"/>
                </a:lnTo>
                <a:lnTo>
                  <a:pt x="674065" y="73660"/>
                </a:lnTo>
                <a:lnTo>
                  <a:pt x="704488" y="73660"/>
                </a:lnTo>
                <a:lnTo>
                  <a:pt x="742416" y="90170"/>
                </a:lnTo>
                <a:lnTo>
                  <a:pt x="749998" y="96520"/>
                </a:lnTo>
                <a:lnTo>
                  <a:pt x="753211" y="99060"/>
                </a:lnTo>
                <a:close/>
              </a:path>
              <a:path w="1513839" h="275589">
                <a:moveTo>
                  <a:pt x="755954" y="101600"/>
                </a:moveTo>
                <a:lnTo>
                  <a:pt x="741095" y="101600"/>
                </a:lnTo>
                <a:lnTo>
                  <a:pt x="737184" y="99060"/>
                </a:lnTo>
                <a:lnTo>
                  <a:pt x="753541" y="99060"/>
                </a:lnTo>
                <a:lnTo>
                  <a:pt x="755954" y="101600"/>
                </a:lnTo>
                <a:close/>
              </a:path>
              <a:path w="1513839" h="275589">
                <a:moveTo>
                  <a:pt x="744270" y="104139"/>
                </a:moveTo>
                <a:lnTo>
                  <a:pt x="740841" y="101600"/>
                </a:lnTo>
                <a:lnTo>
                  <a:pt x="756310" y="101600"/>
                </a:lnTo>
                <a:lnTo>
                  <a:pt x="756941" y="102870"/>
                </a:lnTo>
                <a:lnTo>
                  <a:pt x="743978" y="102870"/>
                </a:lnTo>
                <a:lnTo>
                  <a:pt x="744270" y="104139"/>
                </a:lnTo>
                <a:close/>
              </a:path>
              <a:path w="1513839" h="275589">
                <a:moveTo>
                  <a:pt x="758202" y="105410"/>
                </a:moveTo>
                <a:lnTo>
                  <a:pt x="746887" y="105410"/>
                </a:lnTo>
                <a:lnTo>
                  <a:pt x="743978" y="102870"/>
                </a:lnTo>
                <a:lnTo>
                  <a:pt x="756941" y="102870"/>
                </a:lnTo>
                <a:lnTo>
                  <a:pt x="758202" y="105410"/>
                </a:lnTo>
                <a:close/>
              </a:path>
              <a:path w="1513839" h="275589">
                <a:moveTo>
                  <a:pt x="750493" y="110489"/>
                </a:moveTo>
                <a:lnTo>
                  <a:pt x="748601" y="107950"/>
                </a:lnTo>
                <a:lnTo>
                  <a:pt x="748969" y="107950"/>
                </a:lnTo>
                <a:lnTo>
                  <a:pt x="746556" y="105410"/>
                </a:lnTo>
                <a:lnTo>
                  <a:pt x="758571" y="105410"/>
                </a:lnTo>
                <a:lnTo>
                  <a:pt x="759929" y="107950"/>
                </a:lnTo>
                <a:lnTo>
                  <a:pt x="760247" y="109220"/>
                </a:lnTo>
                <a:lnTo>
                  <a:pt x="750125" y="109220"/>
                </a:lnTo>
                <a:lnTo>
                  <a:pt x="750493" y="110489"/>
                </a:lnTo>
                <a:close/>
              </a:path>
              <a:path w="1513839" h="275589">
                <a:moveTo>
                  <a:pt x="751484" y="113029"/>
                </a:moveTo>
                <a:lnTo>
                  <a:pt x="750125" y="109220"/>
                </a:lnTo>
                <a:lnTo>
                  <a:pt x="760247" y="109220"/>
                </a:lnTo>
                <a:lnTo>
                  <a:pt x="761072" y="111760"/>
                </a:lnTo>
                <a:lnTo>
                  <a:pt x="751166" y="111760"/>
                </a:lnTo>
                <a:lnTo>
                  <a:pt x="751484" y="113029"/>
                </a:lnTo>
                <a:close/>
              </a:path>
              <a:path w="1513839" h="275589">
                <a:moveTo>
                  <a:pt x="751979" y="114300"/>
                </a:moveTo>
                <a:lnTo>
                  <a:pt x="751166" y="111760"/>
                </a:lnTo>
                <a:lnTo>
                  <a:pt x="761225" y="111760"/>
                </a:lnTo>
                <a:lnTo>
                  <a:pt x="761441" y="113029"/>
                </a:lnTo>
                <a:lnTo>
                  <a:pt x="751814" y="113029"/>
                </a:lnTo>
                <a:lnTo>
                  <a:pt x="751979" y="114300"/>
                </a:lnTo>
                <a:close/>
              </a:path>
              <a:path w="1513839" h="275589">
                <a:moveTo>
                  <a:pt x="762444" y="119379"/>
                </a:moveTo>
                <a:lnTo>
                  <a:pt x="752373" y="119379"/>
                </a:lnTo>
                <a:lnTo>
                  <a:pt x="752049" y="115570"/>
                </a:lnTo>
                <a:lnTo>
                  <a:pt x="751979" y="114300"/>
                </a:lnTo>
                <a:lnTo>
                  <a:pt x="751814" y="113029"/>
                </a:lnTo>
                <a:lnTo>
                  <a:pt x="761441" y="113029"/>
                </a:lnTo>
                <a:lnTo>
                  <a:pt x="761619" y="116839"/>
                </a:lnTo>
                <a:lnTo>
                  <a:pt x="762444" y="119379"/>
                </a:lnTo>
                <a:close/>
              </a:path>
              <a:path w="1513839" h="275589">
                <a:moveTo>
                  <a:pt x="761784" y="116839"/>
                </a:moveTo>
                <a:lnTo>
                  <a:pt x="761619" y="116839"/>
                </a:lnTo>
                <a:lnTo>
                  <a:pt x="761568" y="115570"/>
                </a:lnTo>
                <a:lnTo>
                  <a:pt x="761784" y="116839"/>
                </a:lnTo>
                <a:close/>
              </a:path>
              <a:path w="1513839" h="275589">
                <a:moveTo>
                  <a:pt x="767041" y="125729"/>
                </a:moveTo>
                <a:lnTo>
                  <a:pt x="755027" y="125729"/>
                </a:lnTo>
                <a:lnTo>
                  <a:pt x="753668" y="123189"/>
                </a:lnTo>
                <a:lnTo>
                  <a:pt x="753351" y="121920"/>
                </a:lnTo>
                <a:lnTo>
                  <a:pt x="752538" y="119379"/>
                </a:lnTo>
                <a:lnTo>
                  <a:pt x="762444" y="119379"/>
                </a:lnTo>
                <a:lnTo>
                  <a:pt x="762114" y="118110"/>
                </a:lnTo>
                <a:lnTo>
                  <a:pt x="763473" y="120650"/>
                </a:lnTo>
                <a:lnTo>
                  <a:pt x="763104" y="120650"/>
                </a:lnTo>
                <a:lnTo>
                  <a:pt x="764997" y="123189"/>
                </a:lnTo>
                <a:lnTo>
                  <a:pt x="764628" y="123189"/>
                </a:lnTo>
                <a:lnTo>
                  <a:pt x="767041" y="125729"/>
                </a:lnTo>
                <a:close/>
              </a:path>
              <a:path w="1513839" h="275589">
                <a:moveTo>
                  <a:pt x="776414" y="132079"/>
                </a:moveTo>
                <a:lnTo>
                  <a:pt x="760056" y="132079"/>
                </a:lnTo>
                <a:lnTo>
                  <a:pt x="757643" y="129539"/>
                </a:lnTo>
                <a:lnTo>
                  <a:pt x="757288" y="128270"/>
                </a:lnTo>
                <a:lnTo>
                  <a:pt x="755396" y="125729"/>
                </a:lnTo>
                <a:lnTo>
                  <a:pt x="767041" y="125729"/>
                </a:lnTo>
                <a:lnTo>
                  <a:pt x="766711" y="124460"/>
                </a:lnTo>
                <a:lnTo>
                  <a:pt x="769632" y="127000"/>
                </a:lnTo>
                <a:lnTo>
                  <a:pt x="769340" y="127000"/>
                </a:lnTo>
                <a:lnTo>
                  <a:pt x="772756" y="129539"/>
                </a:lnTo>
                <a:lnTo>
                  <a:pt x="772502" y="129539"/>
                </a:lnTo>
                <a:lnTo>
                  <a:pt x="776414" y="132079"/>
                </a:lnTo>
                <a:close/>
              </a:path>
              <a:path w="1513839" h="275589">
                <a:moveTo>
                  <a:pt x="1486456" y="231139"/>
                </a:moveTo>
                <a:lnTo>
                  <a:pt x="1442656" y="231139"/>
                </a:lnTo>
                <a:lnTo>
                  <a:pt x="1302994" y="226060"/>
                </a:lnTo>
                <a:lnTo>
                  <a:pt x="1268945" y="223520"/>
                </a:lnTo>
                <a:lnTo>
                  <a:pt x="1235392" y="222250"/>
                </a:lnTo>
                <a:lnTo>
                  <a:pt x="1169949" y="217170"/>
                </a:lnTo>
                <a:lnTo>
                  <a:pt x="1138301" y="213360"/>
                </a:lnTo>
                <a:lnTo>
                  <a:pt x="1107325" y="210820"/>
                </a:lnTo>
                <a:lnTo>
                  <a:pt x="1077264" y="207010"/>
                </a:lnTo>
                <a:lnTo>
                  <a:pt x="1048067" y="204470"/>
                </a:lnTo>
                <a:lnTo>
                  <a:pt x="966470" y="193039"/>
                </a:lnTo>
                <a:lnTo>
                  <a:pt x="941603" y="187960"/>
                </a:lnTo>
                <a:lnTo>
                  <a:pt x="895464" y="180339"/>
                </a:lnTo>
                <a:lnTo>
                  <a:pt x="874458" y="175260"/>
                </a:lnTo>
                <a:lnTo>
                  <a:pt x="854887" y="170179"/>
                </a:lnTo>
                <a:lnTo>
                  <a:pt x="836815" y="165100"/>
                </a:lnTo>
                <a:lnTo>
                  <a:pt x="820356" y="161289"/>
                </a:lnTo>
                <a:lnTo>
                  <a:pt x="780859" y="146050"/>
                </a:lnTo>
                <a:lnTo>
                  <a:pt x="775804" y="142239"/>
                </a:lnTo>
                <a:lnTo>
                  <a:pt x="771182" y="139700"/>
                </a:lnTo>
                <a:lnTo>
                  <a:pt x="767016" y="137160"/>
                </a:lnTo>
                <a:lnTo>
                  <a:pt x="763600" y="134620"/>
                </a:lnTo>
                <a:lnTo>
                  <a:pt x="760387" y="132079"/>
                </a:lnTo>
                <a:lnTo>
                  <a:pt x="776198" y="132079"/>
                </a:lnTo>
                <a:lnTo>
                  <a:pt x="780592" y="134620"/>
                </a:lnTo>
                <a:lnTo>
                  <a:pt x="780402" y="134620"/>
                </a:lnTo>
                <a:lnTo>
                  <a:pt x="785279" y="137160"/>
                </a:lnTo>
                <a:lnTo>
                  <a:pt x="785114" y="137160"/>
                </a:lnTo>
                <a:lnTo>
                  <a:pt x="790460" y="139700"/>
                </a:lnTo>
                <a:lnTo>
                  <a:pt x="790308" y="139700"/>
                </a:lnTo>
                <a:lnTo>
                  <a:pt x="796112" y="142239"/>
                </a:lnTo>
                <a:lnTo>
                  <a:pt x="802233" y="144779"/>
                </a:lnTo>
                <a:lnTo>
                  <a:pt x="808824" y="147320"/>
                </a:lnTo>
                <a:lnTo>
                  <a:pt x="815847" y="149860"/>
                </a:lnTo>
                <a:lnTo>
                  <a:pt x="823302" y="151129"/>
                </a:lnTo>
                <a:lnTo>
                  <a:pt x="839533" y="156210"/>
                </a:lnTo>
                <a:lnTo>
                  <a:pt x="839393" y="156210"/>
                </a:lnTo>
                <a:lnTo>
                  <a:pt x="857326" y="161289"/>
                </a:lnTo>
                <a:lnTo>
                  <a:pt x="876668" y="166370"/>
                </a:lnTo>
                <a:lnTo>
                  <a:pt x="897483" y="170179"/>
                </a:lnTo>
                <a:lnTo>
                  <a:pt x="919708" y="175260"/>
                </a:lnTo>
                <a:lnTo>
                  <a:pt x="943241" y="179070"/>
                </a:lnTo>
                <a:lnTo>
                  <a:pt x="968032" y="182879"/>
                </a:lnTo>
                <a:lnTo>
                  <a:pt x="994016" y="186689"/>
                </a:lnTo>
                <a:lnTo>
                  <a:pt x="1021105" y="190500"/>
                </a:lnTo>
                <a:lnTo>
                  <a:pt x="1049235" y="194310"/>
                </a:lnTo>
                <a:lnTo>
                  <a:pt x="1078344" y="198120"/>
                </a:lnTo>
                <a:lnTo>
                  <a:pt x="1108354" y="201929"/>
                </a:lnTo>
                <a:lnTo>
                  <a:pt x="1139202" y="204470"/>
                </a:lnTo>
                <a:lnTo>
                  <a:pt x="1170813" y="207010"/>
                </a:lnTo>
                <a:lnTo>
                  <a:pt x="1203109" y="209550"/>
                </a:lnTo>
                <a:lnTo>
                  <a:pt x="1236040" y="212089"/>
                </a:lnTo>
                <a:lnTo>
                  <a:pt x="1269530" y="214629"/>
                </a:lnTo>
                <a:lnTo>
                  <a:pt x="1303489" y="215900"/>
                </a:lnTo>
                <a:lnTo>
                  <a:pt x="1337868" y="218439"/>
                </a:lnTo>
                <a:lnTo>
                  <a:pt x="1372603" y="219710"/>
                </a:lnTo>
                <a:lnTo>
                  <a:pt x="1407604" y="220979"/>
                </a:lnTo>
                <a:lnTo>
                  <a:pt x="1442783" y="220979"/>
                </a:lnTo>
                <a:lnTo>
                  <a:pt x="1478178" y="222250"/>
                </a:lnTo>
                <a:lnTo>
                  <a:pt x="1486921" y="222250"/>
                </a:lnTo>
                <a:lnTo>
                  <a:pt x="1494205" y="226631"/>
                </a:lnTo>
                <a:lnTo>
                  <a:pt x="1486456" y="231139"/>
                </a:lnTo>
                <a:close/>
              </a:path>
              <a:path w="1513839" h="275589">
                <a:moveTo>
                  <a:pt x="1494205" y="226631"/>
                </a:moveTo>
                <a:lnTo>
                  <a:pt x="1425702" y="185420"/>
                </a:lnTo>
                <a:lnTo>
                  <a:pt x="1424444" y="185420"/>
                </a:lnTo>
                <a:lnTo>
                  <a:pt x="1423631" y="182879"/>
                </a:lnTo>
                <a:lnTo>
                  <a:pt x="1423365" y="181610"/>
                </a:lnTo>
                <a:lnTo>
                  <a:pt x="1423670" y="180339"/>
                </a:lnTo>
                <a:lnTo>
                  <a:pt x="1424508" y="179070"/>
                </a:lnTo>
                <a:lnTo>
                  <a:pt x="1425778" y="177800"/>
                </a:lnTo>
                <a:lnTo>
                  <a:pt x="1430540" y="177800"/>
                </a:lnTo>
                <a:lnTo>
                  <a:pt x="1505057" y="222250"/>
                </a:lnTo>
                <a:lnTo>
                  <a:pt x="1501736" y="222250"/>
                </a:lnTo>
                <a:lnTo>
                  <a:pt x="1494205" y="226631"/>
                </a:lnTo>
                <a:close/>
              </a:path>
              <a:path w="1513839" h="275589">
                <a:moveTo>
                  <a:pt x="1501698" y="231139"/>
                </a:moveTo>
                <a:lnTo>
                  <a:pt x="1494205" y="226631"/>
                </a:lnTo>
                <a:lnTo>
                  <a:pt x="1501736" y="222250"/>
                </a:lnTo>
                <a:lnTo>
                  <a:pt x="1501698" y="231139"/>
                </a:lnTo>
                <a:close/>
              </a:path>
              <a:path w="1513839" h="275589">
                <a:moveTo>
                  <a:pt x="1504099" y="231139"/>
                </a:moveTo>
                <a:lnTo>
                  <a:pt x="1501698" y="231139"/>
                </a:lnTo>
                <a:lnTo>
                  <a:pt x="1501736" y="222250"/>
                </a:lnTo>
                <a:lnTo>
                  <a:pt x="1504137" y="222250"/>
                </a:lnTo>
                <a:lnTo>
                  <a:pt x="1504099" y="231139"/>
                </a:lnTo>
                <a:close/>
              </a:path>
              <a:path w="1513839" h="275589">
                <a:moveTo>
                  <a:pt x="1506804" y="231139"/>
                </a:moveTo>
                <a:lnTo>
                  <a:pt x="1504099" y="231139"/>
                </a:lnTo>
                <a:lnTo>
                  <a:pt x="1504137" y="222250"/>
                </a:lnTo>
                <a:lnTo>
                  <a:pt x="1505057" y="222250"/>
                </a:lnTo>
                <a:lnTo>
                  <a:pt x="1513573" y="227329"/>
                </a:lnTo>
                <a:lnTo>
                  <a:pt x="1506804" y="231139"/>
                </a:lnTo>
                <a:close/>
              </a:path>
              <a:path w="1513839" h="275589">
                <a:moveTo>
                  <a:pt x="1428546" y="275589"/>
                </a:moveTo>
                <a:lnTo>
                  <a:pt x="1426895" y="275589"/>
                </a:lnTo>
                <a:lnTo>
                  <a:pt x="1425333" y="274320"/>
                </a:lnTo>
                <a:lnTo>
                  <a:pt x="1424076" y="274320"/>
                </a:lnTo>
                <a:lnTo>
                  <a:pt x="1423250" y="271779"/>
                </a:lnTo>
                <a:lnTo>
                  <a:pt x="1422958" y="270510"/>
                </a:lnTo>
                <a:lnTo>
                  <a:pt x="1423250" y="269239"/>
                </a:lnTo>
                <a:lnTo>
                  <a:pt x="1424076" y="267970"/>
                </a:lnTo>
                <a:lnTo>
                  <a:pt x="1425333" y="266700"/>
                </a:lnTo>
                <a:lnTo>
                  <a:pt x="1494205" y="226631"/>
                </a:lnTo>
                <a:lnTo>
                  <a:pt x="1501698" y="231139"/>
                </a:lnTo>
                <a:lnTo>
                  <a:pt x="1506804" y="231139"/>
                </a:lnTo>
                <a:lnTo>
                  <a:pt x="1430096" y="274320"/>
                </a:lnTo>
                <a:lnTo>
                  <a:pt x="1428546" y="27558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object 95"/>
          <p:cNvSpPr/>
          <p:nvPr/>
        </p:nvSpPr>
        <p:spPr>
          <a:xfrm>
            <a:off x="2434412" y="4484242"/>
            <a:ext cx="6909003" cy="688339"/>
          </a:xfrm>
          <a:prstGeom prst="rect">
            <a:avLst/>
          </a:prstGeom>
          <a:blipFill>
            <a:blip r:embed="rId2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object 96"/>
          <p:cNvSpPr/>
          <p:nvPr/>
        </p:nvSpPr>
        <p:spPr>
          <a:xfrm>
            <a:off x="2469680" y="3441191"/>
            <a:ext cx="1179830" cy="643255"/>
          </a:xfrm>
          <a:custGeom>
            <a:rect l="l" t="t" r="r" b="b"/>
            <a:pathLst>
              <a:path w="1179829" h="643254">
                <a:moveTo>
                  <a:pt x="1169847" y="326237"/>
                </a:moveTo>
                <a:lnTo>
                  <a:pt x="4762" y="326237"/>
                </a:lnTo>
                <a:lnTo>
                  <a:pt x="3289" y="325996"/>
                </a:lnTo>
                <a:lnTo>
                  <a:pt x="1955" y="325323"/>
                </a:lnTo>
                <a:lnTo>
                  <a:pt x="914" y="324269"/>
                </a:lnTo>
                <a:lnTo>
                  <a:pt x="228" y="322948"/>
                </a:lnTo>
                <a:lnTo>
                  <a:pt x="0" y="321475"/>
                </a:lnTo>
                <a:lnTo>
                  <a:pt x="0" y="0"/>
                </a:lnTo>
                <a:lnTo>
                  <a:pt x="9525" y="0"/>
                </a:lnTo>
                <a:lnTo>
                  <a:pt x="9525" y="316712"/>
                </a:lnTo>
                <a:lnTo>
                  <a:pt x="4762" y="316712"/>
                </a:lnTo>
                <a:lnTo>
                  <a:pt x="9525" y="321475"/>
                </a:lnTo>
                <a:lnTo>
                  <a:pt x="1169847" y="321475"/>
                </a:lnTo>
                <a:lnTo>
                  <a:pt x="1169847" y="326237"/>
                </a:lnTo>
                <a:close/>
              </a:path>
              <a:path w="1179829" h="643254">
                <a:moveTo>
                  <a:pt x="9525" y="321475"/>
                </a:moveTo>
                <a:lnTo>
                  <a:pt x="4762" y="316712"/>
                </a:lnTo>
                <a:lnTo>
                  <a:pt x="9525" y="316712"/>
                </a:lnTo>
                <a:lnTo>
                  <a:pt x="9525" y="321475"/>
                </a:lnTo>
                <a:close/>
              </a:path>
              <a:path w="1179829" h="643254">
                <a:moveTo>
                  <a:pt x="1179372" y="326237"/>
                </a:moveTo>
                <a:lnTo>
                  <a:pt x="1174610" y="326237"/>
                </a:lnTo>
                <a:lnTo>
                  <a:pt x="1169847" y="321475"/>
                </a:lnTo>
                <a:lnTo>
                  <a:pt x="9525" y="321475"/>
                </a:lnTo>
                <a:lnTo>
                  <a:pt x="9525" y="316712"/>
                </a:lnTo>
                <a:lnTo>
                  <a:pt x="1174610" y="316712"/>
                </a:lnTo>
                <a:lnTo>
                  <a:pt x="1179372" y="321475"/>
                </a:lnTo>
                <a:lnTo>
                  <a:pt x="1179372" y="326237"/>
                </a:lnTo>
                <a:close/>
              </a:path>
              <a:path w="1179829" h="643254">
                <a:moveTo>
                  <a:pt x="1179372" y="642937"/>
                </a:moveTo>
                <a:lnTo>
                  <a:pt x="1169847" y="642937"/>
                </a:lnTo>
                <a:lnTo>
                  <a:pt x="1169847" y="321475"/>
                </a:lnTo>
                <a:lnTo>
                  <a:pt x="1174610" y="326237"/>
                </a:lnTo>
                <a:lnTo>
                  <a:pt x="1179372" y="326237"/>
                </a:lnTo>
                <a:lnTo>
                  <a:pt x="1179372" y="642937"/>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object 97"/>
          <p:cNvSpPr/>
          <p:nvPr/>
        </p:nvSpPr>
        <p:spPr>
          <a:xfrm>
            <a:off x="3636174" y="3441191"/>
            <a:ext cx="13335" cy="643255"/>
          </a:xfrm>
          <a:custGeom>
            <a:rect l="l" t="t" r="r" b="b"/>
            <a:pathLst>
              <a:path w="13335" h="643254">
                <a:moveTo>
                  <a:pt x="3352" y="326006"/>
                </a:moveTo>
                <a:lnTo>
                  <a:pt x="0" y="321475"/>
                </a:lnTo>
                <a:lnTo>
                  <a:pt x="0" y="0"/>
                </a:lnTo>
                <a:lnTo>
                  <a:pt x="9525" y="0"/>
                </a:lnTo>
                <a:lnTo>
                  <a:pt x="9525" y="316712"/>
                </a:lnTo>
                <a:lnTo>
                  <a:pt x="4762" y="316712"/>
                </a:lnTo>
                <a:lnTo>
                  <a:pt x="9525" y="321475"/>
                </a:lnTo>
                <a:lnTo>
                  <a:pt x="3352" y="321475"/>
                </a:lnTo>
                <a:lnTo>
                  <a:pt x="3352" y="326006"/>
                </a:lnTo>
                <a:close/>
              </a:path>
              <a:path w="13335" h="643254">
                <a:moveTo>
                  <a:pt x="9525" y="321475"/>
                </a:moveTo>
                <a:lnTo>
                  <a:pt x="4762" y="316712"/>
                </a:lnTo>
                <a:lnTo>
                  <a:pt x="8115" y="316712"/>
                </a:lnTo>
                <a:lnTo>
                  <a:pt x="9525" y="316931"/>
                </a:lnTo>
                <a:lnTo>
                  <a:pt x="9525" y="321475"/>
                </a:lnTo>
                <a:close/>
              </a:path>
              <a:path w="13335" h="643254">
                <a:moveTo>
                  <a:pt x="9525" y="316931"/>
                </a:moveTo>
                <a:lnTo>
                  <a:pt x="8115" y="316712"/>
                </a:lnTo>
                <a:lnTo>
                  <a:pt x="9525" y="316712"/>
                </a:lnTo>
                <a:lnTo>
                  <a:pt x="9525" y="316931"/>
                </a:lnTo>
                <a:close/>
              </a:path>
              <a:path w="13335" h="643254">
                <a:moveTo>
                  <a:pt x="12877" y="326237"/>
                </a:moveTo>
                <a:lnTo>
                  <a:pt x="8115" y="326237"/>
                </a:lnTo>
                <a:lnTo>
                  <a:pt x="3352" y="321475"/>
                </a:lnTo>
                <a:lnTo>
                  <a:pt x="9525" y="321475"/>
                </a:lnTo>
                <a:lnTo>
                  <a:pt x="9525" y="316931"/>
                </a:lnTo>
                <a:lnTo>
                  <a:pt x="12877" y="321475"/>
                </a:lnTo>
                <a:lnTo>
                  <a:pt x="12877" y="326237"/>
                </a:lnTo>
                <a:close/>
              </a:path>
              <a:path w="13335" h="643254">
                <a:moveTo>
                  <a:pt x="8115" y="326237"/>
                </a:moveTo>
                <a:lnTo>
                  <a:pt x="4762" y="326237"/>
                </a:lnTo>
                <a:lnTo>
                  <a:pt x="3352" y="326006"/>
                </a:lnTo>
                <a:lnTo>
                  <a:pt x="3352" y="321475"/>
                </a:lnTo>
                <a:lnTo>
                  <a:pt x="8115" y="326237"/>
                </a:lnTo>
                <a:close/>
              </a:path>
              <a:path w="13335" h="643254">
                <a:moveTo>
                  <a:pt x="12877" y="642937"/>
                </a:moveTo>
                <a:lnTo>
                  <a:pt x="3352" y="642937"/>
                </a:lnTo>
                <a:lnTo>
                  <a:pt x="3352" y="326006"/>
                </a:lnTo>
                <a:lnTo>
                  <a:pt x="4762" y="326237"/>
                </a:lnTo>
                <a:lnTo>
                  <a:pt x="12877" y="326237"/>
                </a:lnTo>
                <a:lnTo>
                  <a:pt x="12877" y="642937"/>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object 98"/>
          <p:cNvSpPr/>
          <p:nvPr/>
        </p:nvSpPr>
        <p:spPr>
          <a:xfrm>
            <a:off x="3639527" y="3447541"/>
            <a:ext cx="1201420" cy="636905"/>
          </a:xfrm>
          <a:custGeom>
            <a:rect l="l" t="t" r="r" b="b"/>
            <a:pathLst>
              <a:path w="1201420" h="636904">
                <a:moveTo>
                  <a:pt x="1191552" y="318300"/>
                </a:moveTo>
                <a:lnTo>
                  <a:pt x="1191552" y="0"/>
                </a:lnTo>
                <a:lnTo>
                  <a:pt x="1201077" y="0"/>
                </a:lnTo>
                <a:lnTo>
                  <a:pt x="1201077" y="313537"/>
                </a:lnTo>
                <a:lnTo>
                  <a:pt x="1196314" y="313537"/>
                </a:lnTo>
                <a:lnTo>
                  <a:pt x="1191552" y="318300"/>
                </a:lnTo>
                <a:close/>
              </a:path>
              <a:path w="1201420" h="636904">
                <a:moveTo>
                  <a:pt x="9525" y="636587"/>
                </a:moveTo>
                <a:lnTo>
                  <a:pt x="0" y="636587"/>
                </a:lnTo>
                <a:lnTo>
                  <a:pt x="0" y="318300"/>
                </a:lnTo>
                <a:lnTo>
                  <a:pt x="4762" y="313537"/>
                </a:lnTo>
                <a:lnTo>
                  <a:pt x="1191552" y="313537"/>
                </a:lnTo>
                <a:lnTo>
                  <a:pt x="1191552" y="318300"/>
                </a:lnTo>
                <a:lnTo>
                  <a:pt x="9525" y="318300"/>
                </a:lnTo>
                <a:lnTo>
                  <a:pt x="4762" y="323062"/>
                </a:lnTo>
                <a:lnTo>
                  <a:pt x="9525" y="323062"/>
                </a:lnTo>
                <a:lnTo>
                  <a:pt x="9525" y="636587"/>
                </a:lnTo>
                <a:close/>
              </a:path>
              <a:path w="1201420" h="636904">
                <a:moveTo>
                  <a:pt x="1196314" y="323062"/>
                </a:moveTo>
                <a:lnTo>
                  <a:pt x="9525" y="323062"/>
                </a:lnTo>
                <a:lnTo>
                  <a:pt x="9525" y="318300"/>
                </a:lnTo>
                <a:lnTo>
                  <a:pt x="1191552" y="318300"/>
                </a:lnTo>
                <a:lnTo>
                  <a:pt x="1196314" y="313537"/>
                </a:lnTo>
                <a:lnTo>
                  <a:pt x="1201077" y="313537"/>
                </a:lnTo>
                <a:lnTo>
                  <a:pt x="1201077" y="318300"/>
                </a:lnTo>
                <a:lnTo>
                  <a:pt x="1200848" y="319773"/>
                </a:lnTo>
                <a:lnTo>
                  <a:pt x="1200175" y="321094"/>
                </a:lnTo>
                <a:lnTo>
                  <a:pt x="1199121" y="322148"/>
                </a:lnTo>
                <a:lnTo>
                  <a:pt x="1197787" y="322821"/>
                </a:lnTo>
                <a:lnTo>
                  <a:pt x="1196314" y="323062"/>
                </a:lnTo>
                <a:close/>
              </a:path>
              <a:path w="1201420" h="636904">
                <a:moveTo>
                  <a:pt x="9525" y="323062"/>
                </a:moveTo>
                <a:lnTo>
                  <a:pt x="4762" y="323062"/>
                </a:lnTo>
                <a:lnTo>
                  <a:pt x="9525" y="318300"/>
                </a:lnTo>
                <a:lnTo>
                  <a:pt x="9525" y="32306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object 99"/>
          <p:cNvSpPr/>
          <p:nvPr/>
        </p:nvSpPr>
        <p:spPr>
          <a:xfrm>
            <a:off x="6705777" y="3441191"/>
            <a:ext cx="1189990" cy="643255"/>
          </a:xfrm>
          <a:custGeom>
            <a:rect l="l" t="t" r="r" b="b"/>
            <a:pathLst>
              <a:path w="1189990" h="643254">
                <a:moveTo>
                  <a:pt x="1180312" y="326237"/>
                </a:moveTo>
                <a:lnTo>
                  <a:pt x="4762" y="326237"/>
                </a:lnTo>
                <a:lnTo>
                  <a:pt x="3289" y="325996"/>
                </a:lnTo>
                <a:lnTo>
                  <a:pt x="1967" y="325323"/>
                </a:lnTo>
                <a:lnTo>
                  <a:pt x="914" y="324269"/>
                </a:lnTo>
                <a:lnTo>
                  <a:pt x="228" y="322948"/>
                </a:lnTo>
                <a:lnTo>
                  <a:pt x="0" y="321475"/>
                </a:lnTo>
                <a:lnTo>
                  <a:pt x="0" y="0"/>
                </a:lnTo>
                <a:lnTo>
                  <a:pt x="9525" y="0"/>
                </a:lnTo>
                <a:lnTo>
                  <a:pt x="9525" y="316712"/>
                </a:lnTo>
                <a:lnTo>
                  <a:pt x="4762" y="316712"/>
                </a:lnTo>
                <a:lnTo>
                  <a:pt x="9525" y="321475"/>
                </a:lnTo>
                <a:lnTo>
                  <a:pt x="1180312" y="321475"/>
                </a:lnTo>
                <a:lnTo>
                  <a:pt x="1180312" y="326237"/>
                </a:lnTo>
                <a:close/>
              </a:path>
              <a:path w="1189990" h="643254">
                <a:moveTo>
                  <a:pt x="9525" y="321475"/>
                </a:moveTo>
                <a:lnTo>
                  <a:pt x="4762" y="316712"/>
                </a:lnTo>
                <a:lnTo>
                  <a:pt x="9525" y="316712"/>
                </a:lnTo>
                <a:lnTo>
                  <a:pt x="9525" y="321475"/>
                </a:lnTo>
                <a:close/>
              </a:path>
              <a:path w="1189990" h="643254">
                <a:moveTo>
                  <a:pt x="1189837" y="326237"/>
                </a:moveTo>
                <a:lnTo>
                  <a:pt x="1185075" y="326237"/>
                </a:lnTo>
                <a:lnTo>
                  <a:pt x="1180312" y="321475"/>
                </a:lnTo>
                <a:lnTo>
                  <a:pt x="9525" y="321475"/>
                </a:lnTo>
                <a:lnTo>
                  <a:pt x="9525" y="316712"/>
                </a:lnTo>
                <a:lnTo>
                  <a:pt x="1185075" y="316712"/>
                </a:lnTo>
                <a:lnTo>
                  <a:pt x="1189837" y="321475"/>
                </a:lnTo>
                <a:lnTo>
                  <a:pt x="1189837" y="326237"/>
                </a:lnTo>
                <a:close/>
              </a:path>
              <a:path w="1189990" h="643254">
                <a:moveTo>
                  <a:pt x="1189837" y="642937"/>
                </a:moveTo>
                <a:lnTo>
                  <a:pt x="1180312" y="642937"/>
                </a:lnTo>
                <a:lnTo>
                  <a:pt x="1180312" y="321475"/>
                </a:lnTo>
                <a:lnTo>
                  <a:pt x="1185075" y="326237"/>
                </a:lnTo>
                <a:lnTo>
                  <a:pt x="1189837" y="326237"/>
                </a:lnTo>
                <a:lnTo>
                  <a:pt x="1189837" y="642937"/>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object 100"/>
          <p:cNvSpPr/>
          <p:nvPr/>
        </p:nvSpPr>
        <p:spPr>
          <a:xfrm>
            <a:off x="7882115" y="3441191"/>
            <a:ext cx="13970" cy="643255"/>
          </a:xfrm>
          <a:custGeom>
            <a:rect l="l" t="t" r="r" b="b"/>
            <a:pathLst>
              <a:path w="13970" h="643254">
                <a:moveTo>
                  <a:pt x="3975" y="326115"/>
                </a:moveTo>
                <a:lnTo>
                  <a:pt x="0" y="321475"/>
                </a:lnTo>
                <a:lnTo>
                  <a:pt x="0" y="0"/>
                </a:lnTo>
                <a:lnTo>
                  <a:pt x="9525" y="0"/>
                </a:lnTo>
                <a:lnTo>
                  <a:pt x="9525" y="316712"/>
                </a:lnTo>
                <a:lnTo>
                  <a:pt x="4762" y="316712"/>
                </a:lnTo>
                <a:lnTo>
                  <a:pt x="9525" y="321475"/>
                </a:lnTo>
                <a:lnTo>
                  <a:pt x="3975" y="321475"/>
                </a:lnTo>
                <a:lnTo>
                  <a:pt x="3975" y="326115"/>
                </a:lnTo>
                <a:close/>
              </a:path>
              <a:path w="13970" h="643254">
                <a:moveTo>
                  <a:pt x="9525" y="321475"/>
                </a:moveTo>
                <a:lnTo>
                  <a:pt x="4762" y="316712"/>
                </a:lnTo>
                <a:lnTo>
                  <a:pt x="8737" y="316712"/>
                </a:lnTo>
                <a:lnTo>
                  <a:pt x="9525" y="316835"/>
                </a:lnTo>
                <a:lnTo>
                  <a:pt x="9525" y="321475"/>
                </a:lnTo>
                <a:close/>
              </a:path>
              <a:path w="13970" h="643254">
                <a:moveTo>
                  <a:pt x="9525" y="316835"/>
                </a:moveTo>
                <a:lnTo>
                  <a:pt x="8737" y="316712"/>
                </a:lnTo>
                <a:lnTo>
                  <a:pt x="9525" y="316712"/>
                </a:lnTo>
                <a:close/>
              </a:path>
              <a:path w="13970" h="643254">
                <a:moveTo>
                  <a:pt x="13500" y="326237"/>
                </a:moveTo>
                <a:lnTo>
                  <a:pt x="8737" y="326237"/>
                </a:lnTo>
                <a:lnTo>
                  <a:pt x="3975" y="321475"/>
                </a:lnTo>
                <a:lnTo>
                  <a:pt x="9525" y="321475"/>
                </a:lnTo>
                <a:lnTo>
                  <a:pt x="9525" y="316835"/>
                </a:lnTo>
                <a:lnTo>
                  <a:pt x="13500" y="321475"/>
                </a:lnTo>
                <a:lnTo>
                  <a:pt x="13500" y="326237"/>
                </a:lnTo>
                <a:close/>
              </a:path>
              <a:path w="13970" h="643254">
                <a:moveTo>
                  <a:pt x="8737" y="326237"/>
                </a:moveTo>
                <a:lnTo>
                  <a:pt x="4762" y="326237"/>
                </a:lnTo>
                <a:lnTo>
                  <a:pt x="3975" y="326115"/>
                </a:lnTo>
                <a:lnTo>
                  <a:pt x="3975" y="321475"/>
                </a:lnTo>
                <a:lnTo>
                  <a:pt x="8737" y="326237"/>
                </a:lnTo>
                <a:close/>
              </a:path>
              <a:path w="13970" h="643254">
                <a:moveTo>
                  <a:pt x="13500" y="642937"/>
                </a:moveTo>
                <a:lnTo>
                  <a:pt x="3975" y="642937"/>
                </a:lnTo>
                <a:lnTo>
                  <a:pt x="3975" y="326115"/>
                </a:lnTo>
                <a:lnTo>
                  <a:pt x="4762" y="326237"/>
                </a:lnTo>
                <a:lnTo>
                  <a:pt x="13500" y="326237"/>
                </a:lnTo>
                <a:lnTo>
                  <a:pt x="13500" y="642937"/>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object 101"/>
          <p:cNvSpPr/>
          <p:nvPr/>
        </p:nvSpPr>
        <p:spPr>
          <a:xfrm>
            <a:off x="7886090" y="3441191"/>
            <a:ext cx="1256665" cy="643255"/>
          </a:xfrm>
          <a:custGeom>
            <a:rect l="l" t="t" r="r" b="b"/>
            <a:pathLst>
              <a:path w="1256665" h="643254">
                <a:moveTo>
                  <a:pt x="1246974" y="321475"/>
                </a:moveTo>
                <a:lnTo>
                  <a:pt x="1246974" y="0"/>
                </a:lnTo>
                <a:lnTo>
                  <a:pt x="1256499" y="0"/>
                </a:lnTo>
                <a:lnTo>
                  <a:pt x="1256499" y="316712"/>
                </a:lnTo>
                <a:lnTo>
                  <a:pt x="1251737" y="316712"/>
                </a:lnTo>
                <a:lnTo>
                  <a:pt x="1246974" y="321475"/>
                </a:lnTo>
                <a:close/>
              </a:path>
              <a:path w="1256665" h="643254">
                <a:moveTo>
                  <a:pt x="9525" y="642937"/>
                </a:moveTo>
                <a:lnTo>
                  <a:pt x="0" y="642937"/>
                </a:lnTo>
                <a:lnTo>
                  <a:pt x="0" y="321475"/>
                </a:lnTo>
                <a:lnTo>
                  <a:pt x="4762" y="316712"/>
                </a:lnTo>
                <a:lnTo>
                  <a:pt x="1246974" y="316712"/>
                </a:lnTo>
                <a:lnTo>
                  <a:pt x="1246974" y="321475"/>
                </a:lnTo>
                <a:lnTo>
                  <a:pt x="9525" y="321475"/>
                </a:lnTo>
                <a:lnTo>
                  <a:pt x="4762" y="326237"/>
                </a:lnTo>
                <a:lnTo>
                  <a:pt x="9525" y="326237"/>
                </a:lnTo>
                <a:lnTo>
                  <a:pt x="9525" y="642937"/>
                </a:lnTo>
                <a:close/>
              </a:path>
              <a:path w="1256665" h="643254">
                <a:moveTo>
                  <a:pt x="1251737" y="326237"/>
                </a:moveTo>
                <a:lnTo>
                  <a:pt x="9525" y="326237"/>
                </a:lnTo>
                <a:lnTo>
                  <a:pt x="9525" y="321475"/>
                </a:lnTo>
                <a:lnTo>
                  <a:pt x="1246974" y="321475"/>
                </a:lnTo>
                <a:lnTo>
                  <a:pt x="1251737" y="316712"/>
                </a:lnTo>
                <a:lnTo>
                  <a:pt x="1256499" y="316712"/>
                </a:lnTo>
                <a:lnTo>
                  <a:pt x="1256499" y="321475"/>
                </a:lnTo>
                <a:lnTo>
                  <a:pt x="1256271" y="322948"/>
                </a:lnTo>
                <a:lnTo>
                  <a:pt x="1255585" y="324269"/>
                </a:lnTo>
                <a:lnTo>
                  <a:pt x="1254532" y="325323"/>
                </a:lnTo>
                <a:lnTo>
                  <a:pt x="1253210" y="325996"/>
                </a:lnTo>
                <a:lnTo>
                  <a:pt x="1251737" y="326237"/>
                </a:lnTo>
                <a:close/>
              </a:path>
              <a:path w="1256665" h="643254">
                <a:moveTo>
                  <a:pt x="9525" y="326237"/>
                </a:moveTo>
                <a:lnTo>
                  <a:pt x="4762" y="326237"/>
                </a:lnTo>
                <a:lnTo>
                  <a:pt x="9525" y="321475"/>
                </a:lnTo>
                <a:lnTo>
                  <a:pt x="9525" y="326237"/>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object 102"/>
          <p:cNvSpPr/>
          <p:nvPr/>
        </p:nvSpPr>
        <p:spPr>
          <a:xfrm>
            <a:off x="6409944" y="4191000"/>
            <a:ext cx="586740" cy="241300"/>
          </a:xfrm>
          <a:custGeom>
            <a:rect l="l" t="t" r="r" b="b"/>
            <a:pathLst>
              <a:path w="586740" h="241300">
                <a:moveTo>
                  <a:pt x="466344" y="240791"/>
                </a:moveTo>
                <a:lnTo>
                  <a:pt x="466344" y="179832"/>
                </a:lnTo>
                <a:lnTo>
                  <a:pt x="0" y="179832"/>
                </a:lnTo>
                <a:lnTo>
                  <a:pt x="0" y="59436"/>
                </a:lnTo>
                <a:lnTo>
                  <a:pt x="466344" y="59436"/>
                </a:lnTo>
                <a:lnTo>
                  <a:pt x="466344" y="0"/>
                </a:lnTo>
                <a:lnTo>
                  <a:pt x="586739" y="120396"/>
                </a:lnTo>
                <a:lnTo>
                  <a:pt x="466344" y="240791"/>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object 103"/>
          <p:cNvSpPr/>
          <p:nvPr/>
        </p:nvSpPr>
        <p:spPr>
          <a:xfrm>
            <a:off x="4597908" y="4180332"/>
            <a:ext cx="585470" cy="242570"/>
          </a:xfrm>
          <a:custGeom>
            <a:rect l="l" t="t" r="r" b="b"/>
            <a:pathLst>
              <a:path w="585470" h="242570">
                <a:moveTo>
                  <a:pt x="120395" y="242315"/>
                </a:moveTo>
                <a:lnTo>
                  <a:pt x="0" y="121919"/>
                </a:lnTo>
                <a:lnTo>
                  <a:pt x="120395" y="0"/>
                </a:lnTo>
                <a:lnTo>
                  <a:pt x="120395" y="60959"/>
                </a:lnTo>
                <a:lnTo>
                  <a:pt x="585215" y="60959"/>
                </a:lnTo>
                <a:lnTo>
                  <a:pt x="585215" y="181355"/>
                </a:lnTo>
                <a:lnTo>
                  <a:pt x="120395" y="181355"/>
                </a:lnTo>
                <a:lnTo>
                  <a:pt x="120395" y="242315"/>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object 104"/>
          <p:cNvSpPr/>
          <p:nvPr/>
        </p:nvSpPr>
        <p:spPr>
          <a:xfrm>
            <a:off x="2539288" y="2462911"/>
            <a:ext cx="550557" cy="409155"/>
          </a:xfrm>
          <a:prstGeom prst="rect">
            <a:avLst/>
          </a:prstGeom>
          <a:blipFill>
            <a:blip r:embed="rId2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object 105"/>
          <p:cNvSpPr/>
          <p:nvPr/>
        </p:nvSpPr>
        <p:spPr>
          <a:xfrm>
            <a:off x="2539288" y="2097557"/>
            <a:ext cx="550557" cy="409155"/>
          </a:xfrm>
          <a:prstGeom prst="rect">
            <a:avLst/>
          </a:prstGeom>
          <a:blipFill>
            <a:blip r:embed="rId2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object 106"/>
          <p:cNvSpPr/>
          <p:nvPr/>
        </p:nvSpPr>
        <p:spPr>
          <a:xfrm>
            <a:off x="2539288" y="1732190"/>
            <a:ext cx="550557" cy="409155"/>
          </a:xfrm>
          <a:prstGeom prst="rect">
            <a:avLst/>
          </a:prstGeom>
          <a:blipFill>
            <a:blip r:embed="rId2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object 107"/>
          <p:cNvSpPr/>
          <p:nvPr/>
        </p:nvSpPr>
        <p:spPr>
          <a:xfrm>
            <a:off x="2469680" y="2277364"/>
            <a:ext cx="118745" cy="810260"/>
          </a:xfrm>
          <a:custGeom>
            <a:rect l="l" t="t" r="r" b="b"/>
            <a:pathLst>
              <a:path w="118744" h="810260">
                <a:moveTo>
                  <a:pt x="9525" y="809815"/>
                </a:moveTo>
                <a:lnTo>
                  <a:pt x="0" y="809815"/>
                </a:lnTo>
                <a:lnTo>
                  <a:pt x="0" y="4762"/>
                </a:lnTo>
                <a:lnTo>
                  <a:pt x="4762" y="0"/>
                </a:lnTo>
                <a:lnTo>
                  <a:pt x="118567" y="0"/>
                </a:lnTo>
                <a:lnTo>
                  <a:pt x="118567" y="4762"/>
                </a:lnTo>
                <a:lnTo>
                  <a:pt x="9525" y="4762"/>
                </a:lnTo>
                <a:lnTo>
                  <a:pt x="4762" y="9525"/>
                </a:lnTo>
                <a:lnTo>
                  <a:pt x="9525" y="9525"/>
                </a:lnTo>
                <a:lnTo>
                  <a:pt x="9525" y="809815"/>
                </a:lnTo>
                <a:close/>
              </a:path>
              <a:path w="118744" h="810260">
                <a:moveTo>
                  <a:pt x="9525" y="9525"/>
                </a:moveTo>
                <a:lnTo>
                  <a:pt x="4762" y="9525"/>
                </a:lnTo>
                <a:lnTo>
                  <a:pt x="9525" y="4762"/>
                </a:lnTo>
                <a:lnTo>
                  <a:pt x="9525" y="9525"/>
                </a:lnTo>
                <a:close/>
              </a:path>
              <a:path w="118744" h="810260">
                <a:moveTo>
                  <a:pt x="118567" y="9525"/>
                </a:moveTo>
                <a:lnTo>
                  <a:pt x="9525" y="9525"/>
                </a:lnTo>
                <a:lnTo>
                  <a:pt x="9525" y="4762"/>
                </a:lnTo>
                <a:lnTo>
                  <a:pt x="118567" y="4762"/>
                </a:lnTo>
                <a:lnTo>
                  <a:pt x="118567"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object 108"/>
          <p:cNvSpPr/>
          <p:nvPr/>
        </p:nvSpPr>
        <p:spPr>
          <a:xfrm>
            <a:off x="2469680" y="1912010"/>
            <a:ext cx="118745" cy="1175385"/>
          </a:xfrm>
          <a:custGeom>
            <a:rect l="l" t="t" r="r" b="b"/>
            <a:pathLst>
              <a:path w="118744" h="1175385">
                <a:moveTo>
                  <a:pt x="9525" y="1175169"/>
                </a:moveTo>
                <a:lnTo>
                  <a:pt x="0" y="1175169"/>
                </a:lnTo>
                <a:lnTo>
                  <a:pt x="0" y="4762"/>
                </a:lnTo>
                <a:lnTo>
                  <a:pt x="4762" y="0"/>
                </a:lnTo>
                <a:lnTo>
                  <a:pt x="118567" y="0"/>
                </a:lnTo>
                <a:lnTo>
                  <a:pt x="118567" y="4762"/>
                </a:lnTo>
                <a:lnTo>
                  <a:pt x="9525" y="4762"/>
                </a:lnTo>
                <a:lnTo>
                  <a:pt x="4762" y="9524"/>
                </a:lnTo>
                <a:lnTo>
                  <a:pt x="9525" y="9524"/>
                </a:lnTo>
                <a:lnTo>
                  <a:pt x="9525" y="1175169"/>
                </a:lnTo>
                <a:close/>
              </a:path>
              <a:path w="118744" h="1175385">
                <a:moveTo>
                  <a:pt x="9525" y="9524"/>
                </a:moveTo>
                <a:lnTo>
                  <a:pt x="4762" y="9524"/>
                </a:lnTo>
                <a:lnTo>
                  <a:pt x="9525" y="4762"/>
                </a:lnTo>
                <a:lnTo>
                  <a:pt x="9525" y="9524"/>
                </a:lnTo>
                <a:close/>
              </a:path>
              <a:path w="118744" h="1175385">
                <a:moveTo>
                  <a:pt x="118567" y="9524"/>
                </a:moveTo>
                <a:lnTo>
                  <a:pt x="9525" y="9524"/>
                </a:lnTo>
                <a:lnTo>
                  <a:pt x="9525" y="4762"/>
                </a:lnTo>
                <a:lnTo>
                  <a:pt x="118567" y="4762"/>
                </a:lnTo>
                <a:lnTo>
                  <a:pt x="118567"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object 109"/>
          <p:cNvSpPr/>
          <p:nvPr/>
        </p:nvSpPr>
        <p:spPr>
          <a:xfrm>
            <a:off x="2469680" y="2642730"/>
            <a:ext cx="118745" cy="444500"/>
          </a:xfrm>
          <a:custGeom>
            <a:rect l="l" t="t" r="r" b="b"/>
            <a:pathLst>
              <a:path w="118744" h="444500">
                <a:moveTo>
                  <a:pt x="9525" y="444449"/>
                </a:moveTo>
                <a:lnTo>
                  <a:pt x="0" y="444449"/>
                </a:lnTo>
                <a:lnTo>
                  <a:pt x="0" y="4762"/>
                </a:lnTo>
                <a:lnTo>
                  <a:pt x="4762" y="0"/>
                </a:lnTo>
                <a:lnTo>
                  <a:pt x="118567" y="0"/>
                </a:lnTo>
                <a:lnTo>
                  <a:pt x="118567" y="4762"/>
                </a:lnTo>
                <a:lnTo>
                  <a:pt x="9525" y="4762"/>
                </a:lnTo>
                <a:lnTo>
                  <a:pt x="4762" y="9525"/>
                </a:lnTo>
                <a:lnTo>
                  <a:pt x="9525" y="9525"/>
                </a:lnTo>
                <a:lnTo>
                  <a:pt x="9525" y="444449"/>
                </a:lnTo>
                <a:close/>
              </a:path>
              <a:path w="118744" h="444500">
                <a:moveTo>
                  <a:pt x="9525" y="9525"/>
                </a:moveTo>
                <a:lnTo>
                  <a:pt x="4762" y="9525"/>
                </a:lnTo>
                <a:lnTo>
                  <a:pt x="9525" y="4762"/>
                </a:lnTo>
                <a:lnTo>
                  <a:pt x="9525" y="9525"/>
                </a:lnTo>
                <a:close/>
              </a:path>
              <a:path w="118744" h="444500">
                <a:moveTo>
                  <a:pt x="118567" y="9525"/>
                </a:moveTo>
                <a:lnTo>
                  <a:pt x="9525" y="9525"/>
                </a:lnTo>
                <a:lnTo>
                  <a:pt x="9525" y="4762"/>
                </a:lnTo>
                <a:lnTo>
                  <a:pt x="118567" y="4762"/>
                </a:lnTo>
                <a:lnTo>
                  <a:pt x="118567"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object 110"/>
          <p:cNvSpPr/>
          <p:nvPr/>
        </p:nvSpPr>
        <p:spPr>
          <a:xfrm>
            <a:off x="3717214" y="2472585"/>
            <a:ext cx="513019" cy="371580"/>
          </a:xfrm>
          <a:prstGeom prst="rect">
            <a:avLst/>
          </a:prstGeom>
          <a:blipFill>
            <a:blip r:embed="rId2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object 111"/>
          <p:cNvSpPr/>
          <p:nvPr/>
        </p:nvSpPr>
        <p:spPr>
          <a:xfrm>
            <a:off x="3696360" y="2086356"/>
            <a:ext cx="550557" cy="409155"/>
          </a:xfrm>
          <a:prstGeom prst="rect">
            <a:avLst/>
          </a:prstGeom>
          <a:blipFill>
            <a:blip r:embed="rId2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object 112"/>
          <p:cNvSpPr/>
          <p:nvPr/>
        </p:nvSpPr>
        <p:spPr>
          <a:xfrm>
            <a:off x="3696360" y="1721002"/>
            <a:ext cx="550557" cy="409155"/>
          </a:xfrm>
          <a:prstGeom prst="rect">
            <a:avLst/>
          </a:prstGeom>
          <a:blipFill>
            <a:blip r:embed="rId2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object 113"/>
          <p:cNvSpPr/>
          <p:nvPr/>
        </p:nvSpPr>
        <p:spPr>
          <a:xfrm>
            <a:off x="3636174" y="2266175"/>
            <a:ext cx="109220" cy="821055"/>
          </a:xfrm>
          <a:custGeom>
            <a:rect l="l" t="t" r="r" b="b"/>
            <a:pathLst>
              <a:path w="109220" h="821055">
                <a:moveTo>
                  <a:pt x="9525" y="821004"/>
                </a:moveTo>
                <a:lnTo>
                  <a:pt x="0" y="821004"/>
                </a:lnTo>
                <a:lnTo>
                  <a:pt x="0" y="4762"/>
                </a:lnTo>
                <a:lnTo>
                  <a:pt x="4762" y="0"/>
                </a:lnTo>
                <a:lnTo>
                  <a:pt x="109143" y="0"/>
                </a:lnTo>
                <a:lnTo>
                  <a:pt x="109143" y="4762"/>
                </a:lnTo>
                <a:lnTo>
                  <a:pt x="9525" y="4762"/>
                </a:lnTo>
                <a:lnTo>
                  <a:pt x="4762" y="9525"/>
                </a:lnTo>
                <a:lnTo>
                  <a:pt x="9525" y="9525"/>
                </a:lnTo>
                <a:lnTo>
                  <a:pt x="9525" y="821004"/>
                </a:lnTo>
                <a:close/>
              </a:path>
              <a:path w="109220" h="821055">
                <a:moveTo>
                  <a:pt x="9525" y="9525"/>
                </a:moveTo>
                <a:lnTo>
                  <a:pt x="4762" y="9525"/>
                </a:lnTo>
                <a:lnTo>
                  <a:pt x="9525" y="4762"/>
                </a:lnTo>
                <a:lnTo>
                  <a:pt x="9525" y="9525"/>
                </a:lnTo>
                <a:close/>
              </a:path>
              <a:path w="109220" h="821055">
                <a:moveTo>
                  <a:pt x="109143" y="9525"/>
                </a:moveTo>
                <a:lnTo>
                  <a:pt x="9525" y="9525"/>
                </a:lnTo>
                <a:lnTo>
                  <a:pt x="9525" y="4762"/>
                </a:lnTo>
                <a:lnTo>
                  <a:pt x="109143" y="4762"/>
                </a:lnTo>
                <a:lnTo>
                  <a:pt x="109143"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object 114"/>
          <p:cNvSpPr/>
          <p:nvPr/>
        </p:nvSpPr>
        <p:spPr>
          <a:xfrm>
            <a:off x="3636174" y="1900808"/>
            <a:ext cx="109220" cy="1186815"/>
          </a:xfrm>
          <a:custGeom>
            <a:rect l="l" t="t" r="r" b="b"/>
            <a:pathLst>
              <a:path w="109220" h="1186814">
                <a:moveTo>
                  <a:pt x="9525" y="1186370"/>
                </a:moveTo>
                <a:lnTo>
                  <a:pt x="0" y="1186370"/>
                </a:lnTo>
                <a:lnTo>
                  <a:pt x="0" y="4762"/>
                </a:lnTo>
                <a:lnTo>
                  <a:pt x="4762" y="0"/>
                </a:lnTo>
                <a:lnTo>
                  <a:pt x="109143" y="0"/>
                </a:lnTo>
                <a:lnTo>
                  <a:pt x="109143" y="4762"/>
                </a:lnTo>
                <a:lnTo>
                  <a:pt x="9525" y="4762"/>
                </a:lnTo>
                <a:lnTo>
                  <a:pt x="4762" y="9525"/>
                </a:lnTo>
                <a:lnTo>
                  <a:pt x="9525" y="9525"/>
                </a:lnTo>
                <a:lnTo>
                  <a:pt x="9525" y="1186370"/>
                </a:lnTo>
                <a:close/>
              </a:path>
              <a:path w="109220" h="1186814">
                <a:moveTo>
                  <a:pt x="9525" y="9525"/>
                </a:moveTo>
                <a:lnTo>
                  <a:pt x="4762" y="9525"/>
                </a:lnTo>
                <a:lnTo>
                  <a:pt x="9525" y="4762"/>
                </a:lnTo>
                <a:lnTo>
                  <a:pt x="9525" y="9525"/>
                </a:lnTo>
                <a:close/>
              </a:path>
              <a:path w="109220" h="1186814">
                <a:moveTo>
                  <a:pt x="109143" y="9525"/>
                </a:moveTo>
                <a:lnTo>
                  <a:pt x="9525" y="9525"/>
                </a:lnTo>
                <a:lnTo>
                  <a:pt x="9525" y="4762"/>
                </a:lnTo>
                <a:lnTo>
                  <a:pt x="109143" y="4762"/>
                </a:lnTo>
                <a:lnTo>
                  <a:pt x="109143"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object 115"/>
          <p:cNvSpPr/>
          <p:nvPr/>
        </p:nvSpPr>
        <p:spPr>
          <a:xfrm>
            <a:off x="3636174" y="2631528"/>
            <a:ext cx="109220" cy="455930"/>
          </a:xfrm>
          <a:custGeom>
            <a:rect l="l" t="t" r="r" b="b"/>
            <a:pathLst>
              <a:path w="109220" h="455930">
                <a:moveTo>
                  <a:pt x="9525" y="455650"/>
                </a:moveTo>
                <a:lnTo>
                  <a:pt x="0" y="455650"/>
                </a:lnTo>
                <a:lnTo>
                  <a:pt x="0" y="4762"/>
                </a:lnTo>
                <a:lnTo>
                  <a:pt x="4762" y="0"/>
                </a:lnTo>
                <a:lnTo>
                  <a:pt x="109143" y="0"/>
                </a:lnTo>
                <a:lnTo>
                  <a:pt x="109143" y="4762"/>
                </a:lnTo>
                <a:lnTo>
                  <a:pt x="9525" y="4762"/>
                </a:lnTo>
                <a:lnTo>
                  <a:pt x="4762" y="9525"/>
                </a:lnTo>
                <a:lnTo>
                  <a:pt x="9525" y="9525"/>
                </a:lnTo>
                <a:lnTo>
                  <a:pt x="9525" y="455650"/>
                </a:lnTo>
                <a:close/>
              </a:path>
              <a:path w="109220" h="455930">
                <a:moveTo>
                  <a:pt x="9525" y="9525"/>
                </a:moveTo>
                <a:lnTo>
                  <a:pt x="4762" y="9525"/>
                </a:lnTo>
                <a:lnTo>
                  <a:pt x="9525" y="4762"/>
                </a:lnTo>
                <a:lnTo>
                  <a:pt x="9525" y="9525"/>
                </a:lnTo>
                <a:close/>
              </a:path>
              <a:path w="109220" h="455930">
                <a:moveTo>
                  <a:pt x="109143" y="9525"/>
                </a:moveTo>
                <a:lnTo>
                  <a:pt x="9525" y="9525"/>
                </a:lnTo>
                <a:lnTo>
                  <a:pt x="9525" y="4762"/>
                </a:lnTo>
                <a:lnTo>
                  <a:pt x="109143" y="4762"/>
                </a:lnTo>
                <a:lnTo>
                  <a:pt x="109143"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object 116"/>
          <p:cNvSpPr/>
          <p:nvPr/>
        </p:nvSpPr>
        <p:spPr>
          <a:xfrm>
            <a:off x="4888814" y="2446235"/>
            <a:ext cx="550557" cy="409155"/>
          </a:xfrm>
          <a:prstGeom prst="rect">
            <a:avLst/>
          </a:prstGeom>
          <a:blipFill>
            <a:blip r:embed="rId2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object 117"/>
          <p:cNvSpPr/>
          <p:nvPr/>
        </p:nvSpPr>
        <p:spPr>
          <a:xfrm>
            <a:off x="4888814" y="2080882"/>
            <a:ext cx="550557" cy="409155"/>
          </a:xfrm>
          <a:prstGeom prst="rect">
            <a:avLst/>
          </a:prstGeom>
          <a:blipFill>
            <a:blip r:embed="rId2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object 118"/>
          <p:cNvSpPr/>
          <p:nvPr/>
        </p:nvSpPr>
        <p:spPr>
          <a:xfrm>
            <a:off x="4888814" y="1715516"/>
            <a:ext cx="550557" cy="409155"/>
          </a:xfrm>
          <a:prstGeom prst="rect">
            <a:avLst/>
          </a:prstGeom>
          <a:blipFill>
            <a:blip r:embed="rId2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object 119"/>
          <p:cNvSpPr/>
          <p:nvPr/>
        </p:nvSpPr>
        <p:spPr>
          <a:xfrm>
            <a:off x="4831092" y="2260688"/>
            <a:ext cx="106680" cy="833119"/>
          </a:xfrm>
          <a:custGeom>
            <a:rect l="l" t="t" r="r" b="b"/>
            <a:pathLst>
              <a:path w="106679" h="833119">
                <a:moveTo>
                  <a:pt x="9525" y="832840"/>
                </a:moveTo>
                <a:lnTo>
                  <a:pt x="0" y="832840"/>
                </a:lnTo>
                <a:lnTo>
                  <a:pt x="0" y="4762"/>
                </a:lnTo>
                <a:lnTo>
                  <a:pt x="4762" y="0"/>
                </a:lnTo>
                <a:lnTo>
                  <a:pt x="106679" y="0"/>
                </a:lnTo>
                <a:lnTo>
                  <a:pt x="106679" y="4762"/>
                </a:lnTo>
                <a:lnTo>
                  <a:pt x="9525" y="4762"/>
                </a:lnTo>
                <a:lnTo>
                  <a:pt x="4762" y="9525"/>
                </a:lnTo>
                <a:lnTo>
                  <a:pt x="9525" y="9525"/>
                </a:lnTo>
                <a:lnTo>
                  <a:pt x="9525" y="832840"/>
                </a:lnTo>
                <a:close/>
              </a:path>
              <a:path w="106679" h="833119">
                <a:moveTo>
                  <a:pt x="9525" y="9525"/>
                </a:moveTo>
                <a:lnTo>
                  <a:pt x="4762" y="9525"/>
                </a:lnTo>
                <a:lnTo>
                  <a:pt x="9525" y="4762"/>
                </a:lnTo>
                <a:lnTo>
                  <a:pt x="9525" y="9525"/>
                </a:lnTo>
                <a:close/>
              </a:path>
              <a:path w="106679" h="833119">
                <a:moveTo>
                  <a:pt x="106679" y="9525"/>
                </a:moveTo>
                <a:lnTo>
                  <a:pt x="9525" y="9525"/>
                </a:lnTo>
                <a:lnTo>
                  <a:pt x="9525" y="4762"/>
                </a:lnTo>
                <a:lnTo>
                  <a:pt x="106679" y="4762"/>
                </a:lnTo>
                <a:lnTo>
                  <a:pt x="106679"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object 120"/>
          <p:cNvSpPr/>
          <p:nvPr/>
        </p:nvSpPr>
        <p:spPr>
          <a:xfrm>
            <a:off x="4831092" y="1895335"/>
            <a:ext cx="106680" cy="1198245"/>
          </a:xfrm>
          <a:custGeom>
            <a:rect l="l" t="t" r="r" b="b"/>
            <a:pathLst>
              <a:path w="106679" h="1198245">
                <a:moveTo>
                  <a:pt x="9525" y="1198194"/>
                </a:moveTo>
                <a:lnTo>
                  <a:pt x="0" y="1198194"/>
                </a:lnTo>
                <a:lnTo>
                  <a:pt x="0" y="4762"/>
                </a:lnTo>
                <a:lnTo>
                  <a:pt x="4762" y="0"/>
                </a:lnTo>
                <a:lnTo>
                  <a:pt x="106679" y="0"/>
                </a:lnTo>
                <a:lnTo>
                  <a:pt x="106679" y="4762"/>
                </a:lnTo>
                <a:lnTo>
                  <a:pt x="9525" y="4762"/>
                </a:lnTo>
                <a:lnTo>
                  <a:pt x="4762" y="9524"/>
                </a:lnTo>
                <a:lnTo>
                  <a:pt x="9525" y="9524"/>
                </a:lnTo>
                <a:lnTo>
                  <a:pt x="9525" y="1198194"/>
                </a:lnTo>
                <a:close/>
              </a:path>
              <a:path w="106679" h="1198245">
                <a:moveTo>
                  <a:pt x="9525" y="9524"/>
                </a:moveTo>
                <a:lnTo>
                  <a:pt x="4762" y="9524"/>
                </a:lnTo>
                <a:lnTo>
                  <a:pt x="9525" y="4762"/>
                </a:lnTo>
                <a:lnTo>
                  <a:pt x="9525" y="9524"/>
                </a:lnTo>
                <a:close/>
              </a:path>
              <a:path w="106679" h="1198245">
                <a:moveTo>
                  <a:pt x="106679" y="9524"/>
                </a:moveTo>
                <a:lnTo>
                  <a:pt x="9525" y="9524"/>
                </a:lnTo>
                <a:lnTo>
                  <a:pt x="9525" y="4762"/>
                </a:lnTo>
                <a:lnTo>
                  <a:pt x="106679" y="4762"/>
                </a:lnTo>
                <a:lnTo>
                  <a:pt x="106679"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object 121"/>
          <p:cNvSpPr/>
          <p:nvPr/>
        </p:nvSpPr>
        <p:spPr>
          <a:xfrm>
            <a:off x="4831092" y="2626055"/>
            <a:ext cx="106680" cy="467995"/>
          </a:xfrm>
          <a:custGeom>
            <a:rect l="l" t="t" r="r" b="b"/>
            <a:pathLst>
              <a:path w="106679" h="467994">
                <a:moveTo>
                  <a:pt x="9525" y="467474"/>
                </a:moveTo>
                <a:lnTo>
                  <a:pt x="0" y="467474"/>
                </a:lnTo>
                <a:lnTo>
                  <a:pt x="0" y="4762"/>
                </a:lnTo>
                <a:lnTo>
                  <a:pt x="4762" y="0"/>
                </a:lnTo>
                <a:lnTo>
                  <a:pt x="106679" y="0"/>
                </a:lnTo>
                <a:lnTo>
                  <a:pt x="106679" y="4762"/>
                </a:lnTo>
                <a:lnTo>
                  <a:pt x="9525" y="4762"/>
                </a:lnTo>
                <a:lnTo>
                  <a:pt x="4762" y="9525"/>
                </a:lnTo>
                <a:lnTo>
                  <a:pt x="9525" y="9525"/>
                </a:lnTo>
                <a:lnTo>
                  <a:pt x="9525" y="467474"/>
                </a:lnTo>
                <a:close/>
              </a:path>
              <a:path w="106679" h="467994">
                <a:moveTo>
                  <a:pt x="9525" y="9525"/>
                </a:moveTo>
                <a:lnTo>
                  <a:pt x="4762" y="9525"/>
                </a:lnTo>
                <a:lnTo>
                  <a:pt x="9525" y="4762"/>
                </a:lnTo>
                <a:lnTo>
                  <a:pt x="9525" y="9525"/>
                </a:lnTo>
                <a:close/>
              </a:path>
              <a:path w="106679" h="467994">
                <a:moveTo>
                  <a:pt x="106679" y="9525"/>
                </a:moveTo>
                <a:lnTo>
                  <a:pt x="9525" y="9525"/>
                </a:lnTo>
                <a:lnTo>
                  <a:pt x="9525" y="4762"/>
                </a:lnTo>
                <a:lnTo>
                  <a:pt x="106679" y="4762"/>
                </a:lnTo>
                <a:lnTo>
                  <a:pt x="106679"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object 122"/>
          <p:cNvSpPr/>
          <p:nvPr/>
        </p:nvSpPr>
        <p:spPr>
          <a:xfrm>
            <a:off x="6765976" y="2469016"/>
            <a:ext cx="513019" cy="371580"/>
          </a:xfrm>
          <a:prstGeom prst="rect">
            <a:avLst/>
          </a:prstGeom>
          <a:blipFill>
            <a:blip r:embed="rId2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object 123"/>
          <p:cNvSpPr/>
          <p:nvPr/>
        </p:nvSpPr>
        <p:spPr>
          <a:xfrm>
            <a:off x="6745122" y="2082787"/>
            <a:ext cx="550557" cy="409155"/>
          </a:xfrm>
          <a:prstGeom prst="rect">
            <a:avLst/>
          </a:prstGeom>
          <a:blipFill>
            <a:blip r:embed="rId2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object 124"/>
          <p:cNvSpPr/>
          <p:nvPr/>
        </p:nvSpPr>
        <p:spPr>
          <a:xfrm>
            <a:off x="6745122" y="1717420"/>
            <a:ext cx="550557" cy="409155"/>
          </a:xfrm>
          <a:prstGeom prst="rect">
            <a:avLst/>
          </a:prstGeom>
          <a:blipFill>
            <a:blip r:embed="rId2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object 125"/>
          <p:cNvSpPr/>
          <p:nvPr/>
        </p:nvSpPr>
        <p:spPr>
          <a:xfrm>
            <a:off x="6705777" y="2262593"/>
            <a:ext cx="88900" cy="824865"/>
          </a:xfrm>
          <a:custGeom>
            <a:rect l="l" t="t" r="r" b="b"/>
            <a:pathLst>
              <a:path w="88900" h="824864">
                <a:moveTo>
                  <a:pt x="9525" y="824585"/>
                </a:moveTo>
                <a:lnTo>
                  <a:pt x="0" y="824585"/>
                </a:lnTo>
                <a:lnTo>
                  <a:pt x="0" y="4762"/>
                </a:lnTo>
                <a:lnTo>
                  <a:pt x="4762" y="0"/>
                </a:lnTo>
                <a:lnTo>
                  <a:pt x="88303" y="0"/>
                </a:lnTo>
                <a:lnTo>
                  <a:pt x="88303" y="4762"/>
                </a:lnTo>
                <a:lnTo>
                  <a:pt x="9525" y="4762"/>
                </a:lnTo>
                <a:lnTo>
                  <a:pt x="4762" y="9524"/>
                </a:lnTo>
                <a:lnTo>
                  <a:pt x="9525" y="9524"/>
                </a:lnTo>
                <a:lnTo>
                  <a:pt x="9525" y="824585"/>
                </a:lnTo>
                <a:close/>
              </a:path>
              <a:path w="88900" h="824864">
                <a:moveTo>
                  <a:pt x="9525" y="9524"/>
                </a:moveTo>
                <a:lnTo>
                  <a:pt x="4762" y="9524"/>
                </a:lnTo>
                <a:lnTo>
                  <a:pt x="9525" y="4762"/>
                </a:lnTo>
                <a:lnTo>
                  <a:pt x="9525" y="9524"/>
                </a:lnTo>
                <a:close/>
              </a:path>
              <a:path w="88900" h="824864">
                <a:moveTo>
                  <a:pt x="88303" y="9524"/>
                </a:moveTo>
                <a:lnTo>
                  <a:pt x="9525" y="9524"/>
                </a:lnTo>
                <a:lnTo>
                  <a:pt x="9525" y="4762"/>
                </a:lnTo>
                <a:lnTo>
                  <a:pt x="88303" y="4762"/>
                </a:lnTo>
                <a:lnTo>
                  <a:pt x="88303"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object 126"/>
          <p:cNvSpPr/>
          <p:nvPr/>
        </p:nvSpPr>
        <p:spPr>
          <a:xfrm>
            <a:off x="6705777" y="1897240"/>
            <a:ext cx="88900" cy="1189990"/>
          </a:xfrm>
          <a:custGeom>
            <a:rect l="l" t="t" r="r" b="b"/>
            <a:pathLst>
              <a:path w="88900" h="1189989">
                <a:moveTo>
                  <a:pt x="9525" y="1189939"/>
                </a:moveTo>
                <a:lnTo>
                  <a:pt x="0" y="1189939"/>
                </a:lnTo>
                <a:lnTo>
                  <a:pt x="0" y="4762"/>
                </a:lnTo>
                <a:lnTo>
                  <a:pt x="4762" y="0"/>
                </a:lnTo>
                <a:lnTo>
                  <a:pt x="88303" y="0"/>
                </a:lnTo>
                <a:lnTo>
                  <a:pt x="88303" y="4762"/>
                </a:lnTo>
                <a:lnTo>
                  <a:pt x="9525" y="4762"/>
                </a:lnTo>
                <a:lnTo>
                  <a:pt x="4762" y="9525"/>
                </a:lnTo>
                <a:lnTo>
                  <a:pt x="9525" y="9525"/>
                </a:lnTo>
                <a:lnTo>
                  <a:pt x="9525" y="1189939"/>
                </a:lnTo>
                <a:close/>
              </a:path>
              <a:path w="88900" h="1189989">
                <a:moveTo>
                  <a:pt x="9525" y="9525"/>
                </a:moveTo>
                <a:lnTo>
                  <a:pt x="4762" y="9525"/>
                </a:lnTo>
                <a:lnTo>
                  <a:pt x="9525" y="4762"/>
                </a:lnTo>
                <a:lnTo>
                  <a:pt x="9525" y="9525"/>
                </a:lnTo>
                <a:close/>
              </a:path>
              <a:path w="88900" h="1189989">
                <a:moveTo>
                  <a:pt x="88303" y="9525"/>
                </a:moveTo>
                <a:lnTo>
                  <a:pt x="9525" y="9525"/>
                </a:lnTo>
                <a:lnTo>
                  <a:pt x="9525" y="4762"/>
                </a:lnTo>
                <a:lnTo>
                  <a:pt x="88303" y="4762"/>
                </a:lnTo>
                <a:lnTo>
                  <a:pt x="88303"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object 127"/>
          <p:cNvSpPr/>
          <p:nvPr/>
        </p:nvSpPr>
        <p:spPr>
          <a:xfrm>
            <a:off x="6705777" y="2627960"/>
            <a:ext cx="88900" cy="459740"/>
          </a:xfrm>
          <a:custGeom>
            <a:rect l="l" t="t" r="r" b="b"/>
            <a:pathLst>
              <a:path w="88900" h="459739">
                <a:moveTo>
                  <a:pt x="9525" y="459219"/>
                </a:moveTo>
                <a:lnTo>
                  <a:pt x="0" y="459219"/>
                </a:lnTo>
                <a:lnTo>
                  <a:pt x="0" y="4762"/>
                </a:lnTo>
                <a:lnTo>
                  <a:pt x="4762" y="0"/>
                </a:lnTo>
                <a:lnTo>
                  <a:pt x="88303" y="0"/>
                </a:lnTo>
                <a:lnTo>
                  <a:pt x="88303" y="4762"/>
                </a:lnTo>
                <a:lnTo>
                  <a:pt x="9525" y="4762"/>
                </a:lnTo>
                <a:lnTo>
                  <a:pt x="4762" y="9525"/>
                </a:lnTo>
                <a:lnTo>
                  <a:pt x="9525" y="9525"/>
                </a:lnTo>
                <a:lnTo>
                  <a:pt x="9525" y="459219"/>
                </a:lnTo>
                <a:close/>
              </a:path>
              <a:path w="88900" h="459739">
                <a:moveTo>
                  <a:pt x="9525" y="9525"/>
                </a:moveTo>
                <a:lnTo>
                  <a:pt x="4762" y="9525"/>
                </a:lnTo>
                <a:lnTo>
                  <a:pt x="9525" y="4762"/>
                </a:lnTo>
                <a:lnTo>
                  <a:pt x="9525" y="9525"/>
                </a:lnTo>
                <a:close/>
              </a:path>
              <a:path w="88900" h="459739">
                <a:moveTo>
                  <a:pt x="88303" y="9525"/>
                </a:moveTo>
                <a:lnTo>
                  <a:pt x="9525" y="9525"/>
                </a:lnTo>
                <a:lnTo>
                  <a:pt x="9525" y="4762"/>
                </a:lnTo>
                <a:lnTo>
                  <a:pt x="88303" y="4762"/>
                </a:lnTo>
                <a:lnTo>
                  <a:pt x="88303"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object 128"/>
          <p:cNvSpPr/>
          <p:nvPr/>
        </p:nvSpPr>
        <p:spPr>
          <a:xfrm>
            <a:off x="7933665" y="2486592"/>
            <a:ext cx="508848" cy="371580"/>
          </a:xfrm>
          <a:prstGeom prst="rect">
            <a:avLst/>
          </a:prstGeom>
          <a:blipFill>
            <a:blip r:embed="rId2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object 129"/>
          <p:cNvSpPr/>
          <p:nvPr/>
        </p:nvSpPr>
        <p:spPr>
          <a:xfrm>
            <a:off x="7912810" y="2100364"/>
            <a:ext cx="550557" cy="409155"/>
          </a:xfrm>
          <a:prstGeom prst="rect">
            <a:avLst/>
          </a:prstGeom>
          <a:blipFill>
            <a:blip r:embed="rId2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object 130"/>
          <p:cNvSpPr/>
          <p:nvPr/>
        </p:nvSpPr>
        <p:spPr>
          <a:xfrm>
            <a:off x="7912810" y="1734997"/>
            <a:ext cx="550557" cy="409155"/>
          </a:xfrm>
          <a:prstGeom prst="rect">
            <a:avLst/>
          </a:prstGeom>
          <a:blipFill>
            <a:blip r:embed="rId2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object 131"/>
          <p:cNvSpPr/>
          <p:nvPr/>
        </p:nvSpPr>
        <p:spPr>
          <a:xfrm>
            <a:off x="7882115" y="2280170"/>
            <a:ext cx="80010" cy="807085"/>
          </a:xfrm>
          <a:custGeom>
            <a:rect l="l" t="t" r="r" b="b"/>
            <a:pathLst>
              <a:path w="80009" h="807085">
                <a:moveTo>
                  <a:pt x="9525" y="807008"/>
                </a:moveTo>
                <a:lnTo>
                  <a:pt x="0" y="807008"/>
                </a:lnTo>
                <a:lnTo>
                  <a:pt x="0" y="4762"/>
                </a:lnTo>
                <a:lnTo>
                  <a:pt x="4762" y="0"/>
                </a:lnTo>
                <a:lnTo>
                  <a:pt x="79667" y="0"/>
                </a:lnTo>
                <a:lnTo>
                  <a:pt x="79667" y="4762"/>
                </a:lnTo>
                <a:lnTo>
                  <a:pt x="9525" y="4762"/>
                </a:lnTo>
                <a:lnTo>
                  <a:pt x="4762" y="9525"/>
                </a:lnTo>
                <a:lnTo>
                  <a:pt x="9525" y="9525"/>
                </a:lnTo>
                <a:lnTo>
                  <a:pt x="9525" y="807008"/>
                </a:lnTo>
                <a:close/>
              </a:path>
              <a:path w="80009" h="807085">
                <a:moveTo>
                  <a:pt x="9525" y="9525"/>
                </a:moveTo>
                <a:lnTo>
                  <a:pt x="4762" y="9525"/>
                </a:lnTo>
                <a:lnTo>
                  <a:pt x="9525" y="4762"/>
                </a:lnTo>
                <a:lnTo>
                  <a:pt x="9525" y="9525"/>
                </a:lnTo>
                <a:close/>
              </a:path>
              <a:path w="80009" h="807085">
                <a:moveTo>
                  <a:pt x="79667" y="9525"/>
                </a:moveTo>
                <a:lnTo>
                  <a:pt x="9525" y="9525"/>
                </a:lnTo>
                <a:lnTo>
                  <a:pt x="9525" y="4762"/>
                </a:lnTo>
                <a:lnTo>
                  <a:pt x="79667" y="4762"/>
                </a:lnTo>
                <a:lnTo>
                  <a:pt x="79667"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object 132"/>
          <p:cNvSpPr/>
          <p:nvPr/>
        </p:nvSpPr>
        <p:spPr>
          <a:xfrm>
            <a:off x="7882115" y="1914817"/>
            <a:ext cx="80010" cy="1172845"/>
          </a:xfrm>
          <a:custGeom>
            <a:rect l="l" t="t" r="r" b="b"/>
            <a:pathLst>
              <a:path w="80009" h="1172845">
                <a:moveTo>
                  <a:pt x="9525" y="1172362"/>
                </a:moveTo>
                <a:lnTo>
                  <a:pt x="0" y="1172362"/>
                </a:lnTo>
                <a:lnTo>
                  <a:pt x="0" y="4762"/>
                </a:lnTo>
                <a:lnTo>
                  <a:pt x="4762" y="0"/>
                </a:lnTo>
                <a:lnTo>
                  <a:pt x="79667" y="0"/>
                </a:lnTo>
                <a:lnTo>
                  <a:pt x="79667" y="4762"/>
                </a:lnTo>
                <a:lnTo>
                  <a:pt x="9525" y="4762"/>
                </a:lnTo>
                <a:lnTo>
                  <a:pt x="4762" y="9524"/>
                </a:lnTo>
                <a:lnTo>
                  <a:pt x="9525" y="9524"/>
                </a:lnTo>
                <a:lnTo>
                  <a:pt x="9525" y="1172362"/>
                </a:lnTo>
                <a:close/>
              </a:path>
              <a:path w="80009" h="1172845">
                <a:moveTo>
                  <a:pt x="9525" y="9524"/>
                </a:moveTo>
                <a:lnTo>
                  <a:pt x="4762" y="9524"/>
                </a:lnTo>
                <a:lnTo>
                  <a:pt x="9525" y="4762"/>
                </a:lnTo>
                <a:lnTo>
                  <a:pt x="9525" y="9524"/>
                </a:lnTo>
                <a:close/>
              </a:path>
              <a:path w="80009" h="1172845">
                <a:moveTo>
                  <a:pt x="79667" y="9524"/>
                </a:moveTo>
                <a:lnTo>
                  <a:pt x="9525" y="9524"/>
                </a:lnTo>
                <a:lnTo>
                  <a:pt x="9525" y="4762"/>
                </a:lnTo>
                <a:lnTo>
                  <a:pt x="79667" y="4762"/>
                </a:lnTo>
                <a:lnTo>
                  <a:pt x="79667"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object 133"/>
          <p:cNvSpPr/>
          <p:nvPr/>
        </p:nvSpPr>
        <p:spPr>
          <a:xfrm>
            <a:off x="7882115" y="2645536"/>
            <a:ext cx="80010" cy="441959"/>
          </a:xfrm>
          <a:custGeom>
            <a:rect l="l" t="t" r="r" b="b"/>
            <a:pathLst>
              <a:path w="80009" h="441959">
                <a:moveTo>
                  <a:pt x="9525" y="441642"/>
                </a:moveTo>
                <a:lnTo>
                  <a:pt x="0" y="441642"/>
                </a:lnTo>
                <a:lnTo>
                  <a:pt x="0" y="4762"/>
                </a:lnTo>
                <a:lnTo>
                  <a:pt x="4762" y="0"/>
                </a:lnTo>
                <a:lnTo>
                  <a:pt x="79667" y="0"/>
                </a:lnTo>
                <a:lnTo>
                  <a:pt x="79667" y="4762"/>
                </a:lnTo>
                <a:lnTo>
                  <a:pt x="9525" y="4762"/>
                </a:lnTo>
                <a:lnTo>
                  <a:pt x="4762" y="9525"/>
                </a:lnTo>
                <a:lnTo>
                  <a:pt x="9525" y="9525"/>
                </a:lnTo>
                <a:lnTo>
                  <a:pt x="9525" y="441642"/>
                </a:lnTo>
                <a:close/>
              </a:path>
              <a:path w="80009" h="441959">
                <a:moveTo>
                  <a:pt x="9525" y="9525"/>
                </a:moveTo>
                <a:lnTo>
                  <a:pt x="4762" y="9525"/>
                </a:lnTo>
                <a:lnTo>
                  <a:pt x="9525" y="4762"/>
                </a:lnTo>
                <a:lnTo>
                  <a:pt x="9525" y="9525"/>
                </a:lnTo>
                <a:close/>
              </a:path>
              <a:path w="80009" h="441959">
                <a:moveTo>
                  <a:pt x="79667" y="9525"/>
                </a:moveTo>
                <a:lnTo>
                  <a:pt x="9525" y="9525"/>
                </a:lnTo>
                <a:lnTo>
                  <a:pt x="9525" y="4762"/>
                </a:lnTo>
                <a:lnTo>
                  <a:pt x="79667" y="4762"/>
                </a:lnTo>
                <a:lnTo>
                  <a:pt x="79667"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object 134"/>
          <p:cNvSpPr/>
          <p:nvPr/>
        </p:nvSpPr>
        <p:spPr>
          <a:xfrm>
            <a:off x="9184628" y="2492130"/>
            <a:ext cx="508848" cy="367405"/>
          </a:xfrm>
          <a:prstGeom prst="rect">
            <a:avLst/>
          </a:prstGeom>
          <a:blipFill>
            <a:blip r:embed="rId2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object 135"/>
          <p:cNvSpPr/>
          <p:nvPr/>
        </p:nvSpPr>
        <p:spPr>
          <a:xfrm>
            <a:off x="9163773" y="2105888"/>
            <a:ext cx="550557" cy="409155"/>
          </a:xfrm>
          <a:prstGeom prst="rect">
            <a:avLst/>
          </a:prstGeom>
          <a:blipFill>
            <a:blip r:embed="rId2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object 136"/>
          <p:cNvSpPr/>
          <p:nvPr/>
        </p:nvSpPr>
        <p:spPr>
          <a:xfrm>
            <a:off x="9163773" y="1740535"/>
            <a:ext cx="550557" cy="409155"/>
          </a:xfrm>
          <a:prstGeom prst="rect">
            <a:avLst/>
          </a:prstGeom>
          <a:blipFill>
            <a:blip r:embed="rId2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object 137"/>
          <p:cNvSpPr/>
          <p:nvPr/>
        </p:nvSpPr>
        <p:spPr>
          <a:xfrm>
            <a:off x="9133065" y="2285707"/>
            <a:ext cx="80010" cy="802005"/>
          </a:xfrm>
          <a:custGeom>
            <a:rect l="l" t="t" r="r" b="b"/>
            <a:pathLst>
              <a:path w="80009" h="802005">
                <a:moveTo>
                  <a:pt x="9525" y="801471"/>
                </a:moveTo>
                <a:lnTo>
                  <a:pt x="0" y="801471"/>
                </a:lnTo>
                <a:lnTo>
                  <a:pt x="0" y="4762"/>
                </a:lnTo>
                <a:lnTo>
                  <a:pt x="4762" y="0"/>
                </a:lnTo>
                <a:lnTo>
                  <a:pt x="79679" y="0"/>
                </a:lnTo>
                <a:lnTo>
                  <a:pt x="79679" y="4762"/>
                </a:lnTo>
                <a:lnTo>
                  <a:pt x="9525" y="4762"/>
                </a:lnTo>
                <a:lnTo>
                  <a:pt x="4762" y="9525"/>
                </a:lnTo>
                <a:lnTo>
                  <a:pt x="9525" y="9525"/>
                </a:lnTo>
                <a:lnTo>
                  <a:pt x="9525" y="801471"/>
                </a:lnTo>
                <a:close/>
              </a:path>
              <a:path w="80009" h="802005">
                <a:moveTo>
                  <a:pt x="9525" y="9525"/>
                </a:moveTo>
                <a:lnTo>
                  <a:pt x="4762" y="9525"/>
                </a:lnTo>
                <a:lnTo>
                  <a:pt x="9525" y="4762"/>
                </a:lnTo>
                <a:lnTo>
                  <a:pt x="9525" y="9525"/>
                </a:lnTo>
                <a:close/>
              </a:path>
              <a:path w="80009" h="802005">
                <a:moveTo>
                  <a:pt x="79679" y="9525"/>
                </a:moveTo>
                <a:lnTo>
                  <a:pt x="9525" y="9525"/>
                </a:lnTo>
                <a:lnTo>
                  <a:pt x="9525" y="4762"/>
                </a:lnTo>
                <a:lnTo>
                  <a:pt x="79679" y="4762"/>
                </a:lnTo>
                <a:lnTo>
                  <a:pt x="79679"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object 138"/>
          <p:cNvSpPr/>
          <p:nvPr/>
        </p:nvSpPr>
        <p:spPr>
          <a:xfrm>
            <a:off x="9133065" y="1920354"/>
            <a:ext cx="80010" cy="1167130"/>
          </a:xfrm>
          <a:custGeom>
            <a:rect l="l" t="t" r="r" b="b"/>
            <a:pathLst>
              <a:path w="80009" h="1167130">
                <a:moveTo>
                  <a:pt x="9525" y="1166825"/>
                </a:moveTo>
                <a:lnTo>
                  <a:pt x="0" y="1166825"/>
                </a:lnTo>
                <a:lnTo>
                  <a:pt x="0" y="4762"/>
                </a:lnTo>
                <a:lnTo>
                  <a:pt x="4762" y="0"/>
                </a:lnTo>
                <a:lnTo>
                  <a:pt x="79679" y="0"/>
                </a:lnTo>
                <a:lnTo>
                  <a:pt x="79679" y="4762"/>
                </a:lnTo>
                <a:lnTo>
                  <a:pt x="9525" y="4762"/>
                </a:lnTo>
                <a:lnTo>
                  <a:pt x="4762" y="9525"/>
                </a:lnTo>
                <a:lnTo>
                  <a:pt x="9525" y="9525"/>
                </a:lnTo>
                <a:lnTo>
                  <a:pt x="9525" y="1166825"/>
                </a:lnTo>
                <a:close/>
              </a:path>
              <a:path w="80009" h="1167130">
                <a:moveTo>
                  <a:pt x="9525" y="9525"/>
                </a:moveTo>
                <a:lnTo>
                  <a:pt x="4762" y="9525"/>
                </a:lnTo>
                <a:lnTo>
                  <a:pt x="9525" y="4762"/>
                </a:lnTo>
                <a:lnTo>
                  <a:pt x="9525" y="9525"/>
                </a:lnTo>
                <a:close/>
              </a:path>
              <a:path w="80009" h="1167130">
                <a:moveTo>
                  <a:pt x="79679" y="9525"/>
                </a:moveTo>
                <a:lnTo>
                  <a:pt x="9525" y="9525"/>
                </a:lnTo>
                <a:lnTo>
                  <a:pt x="9525" y="4762"/>
                </a:lnTo>
                <a:lnTo>
                  <a:pt x="79679" y="4762"/>
                </a:lnTo>
                <a:lnTo>
                  <a:pt x="79679"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object 139"/>
          <p:cNvSpPr/>
          <p:nvPr/>
        </p:nvSpPr>
        <p:spPr>
          <a:xfrm>
            <a:off x="9133065" y="2651061"/>
            <a:ext cx="80010" cy="436245"/>
          </a:xfrm>
          <a:custGeom>
            <a:rect l="l" t="t" r="r" b="b"/>
            <a:pathLst>
              <a:path w="80009" h="436244">
                <a:moveTo>
                  <a:pt x="9525" y="436118"/>
                </a:moveTo>
                <a:lnTo>
                  <a:pt x="0" y="436118"/>
                </a:lnTo>
                <a:lnTo>
                  <a:pt x="0" y="4762"/>
                </a:lnTo>
                <a:lnTo>
                  <a:pt x="4762" y="0"/>
                </a:lnTo>
                <a:lnTo>
                  <a:pt x="79679" y="0"/>
                </a:lnTo>
                <a:lnTo>
                  <a:pt x="79679" y="4762"/>
                </a:lnTo>
                <a:lnTo>
                  <a:pt x="9525" y="4762"/>
                </a:lnTo>
                <a:lnTo>
                  <a:pt x="4762" y="9525"/>
                </a:lnTo>
                <a:lnTo>
                  <a:pt x="9525" y="9525"/>
                </a:lnTo>
                <a:lnTo>
                  <a:pt x="9525" y="436118"/>
                </a:lnTo>
                <a:close/>
              </a:path>
              <a:path w="80009" h="436244">
                <a:moveTo>
                  <a:pt x="9525" y="9525"/>
                </a:moveTo>
                <a:lnTo>
                  <a:pt x="4762" y="9525"/>
                </a:lnTo>
                <a:lnTo>
                  <a:pt x="9525" y="4762"/>
                </a:lnTo>
                <a:lnTo>
                  <a:pt x="9525" y="9525"/>
                </a:lnTo>
                <a:close/>
              </a:path>
              <a:path w="80009" h="436244">
                <a:moveTo>
                  <a:pt x="79679" y="9525"/>
                </a:moveTo>
                <a:lnTo>
                  <a:pt x="9525" y="9525"/>
                </a:lnTo>
                <a:lnTo>
                  <a:pt x="9525" y="4762"/>
                </a:lnTo>
                <a:lnTo>
                  <a:pt x="79679" y="4762"/>
                </a:lnTo>
                <a:lnTo>
                  <a:pt x="79679"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object 140"/>
          <p:cNvSpPr/>
          <p:nvPr/>
        </p:nvSpPr>
        <p:spPr>
          <a:xfrm>
            <a:off x="2809811" y="938809"/>
            <a:ext cx="111125" cy="822960"/>
          </a:xfrm>
          <a:custGeom>
            <a:rect l="l" t="t" r="r" b="b"/>
            <a:pathLst>
              <a:path w="111125" h="822960">
                <a:moveTo>
                  <a:pt x="9525" y="822350"/>
                </a:moveTo>
                <a:lnTo>
                  <a:pt x="0" y="822350"/>
                </a:lnTo>
                <a:lnTo>
                  <a:pt x="0" y="4762"/>
                </a:lnTo>
                <a:lnTo>
                  <a:pt x="4762" y="0"/>
                </a:lnTo>
                <a:lnTo>
                  <a:pt x="110998" y="0"/>
                </a:lnTo>
                <a:lnTo>
                  <a:pt x="110998" y="4762"/>
                </a:lnTo>
                <a:lnTo>
                  <a:pt x="9525" y="4762"/>
                </a:lnTo>
                <a:lnTo>
                  <a:pt x="4762" y="9524"/>
                </a:lnTo>
                <a:lnTo>
                  <a:pt x="9525" y="9524"/>
                </a:lnTo>
                <a:lnTo>
                  <a:pt x="9525" y="822350"/>
                </a:lnTo>
                <a:close/>
              </a:path>
              <a:path w="111125" h="822960">
                <a:moveTo>
                  <a:pt x="9525" y="9524"/>
                </a:moveTo>
                <a:lnTo>
                  <a:pt x="4762" y="9524"/>
                </a:lnTo>
                <a:lnTo>
                  <a:pt x="9525" y="4762"/>
                </a:lnTo>
                <a:lnTo>
                  <a:pt x="9525" y="9524"/>
                </a:lnTo>
                <a:close/>
              </a:path>
              <a:path w="111125" h="822960">
                <a:moveTo>
                  <a:pt x="110998" y="9524"/>
                </a:moveTo>
                <a:lnTo>
                  <a:pt x="9525" y="9524"/>
                </a:lnTo>
                <a:lnTo>
                  <a:pt x="9525" y="4762"/>
                </a:lnTo>
                <a:lnTo>
                  <a:pt x="110998" y="4762"/>
                </a:lnTo>
                <a:lnTo>
                  <a:pt x="110998"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object 141"/>
          <p:cNvSpPr/>
          <p:nvPr/>
        </p:nvSpPr>
        <p:spPr>
          <a:xfrm>
            <a:off x="2809811" y="1299159"/>
            <a:ext cx="111125" cy="462280"/>
          </a:xfrm>
          <a:custGeom>
            <a:rect l="l" t="t" r="r" b="b"/>
            <a:pathLst>
              <a:path w="111125" h="462280">
                <a:moveTo>
                  <a:pt x="9525" y="461987"/>
                </a:moveTo>
                <a:lnTo>
                  <a:pt x="0" y="461987"/>
                </a:lnTo>
                <a:lnTo>
                  <a:pt x="0" y="4762"/>
                </a:lnTo>
                <a:lnTo>
                  <a:pt x="4762" y="0"/>
                </a:lnTo>
                <a:lnTo>
                  <a:pt x="110998" y="0"/>
                </a:lnTo>
                <a:lnTo>
                  <a:pt x="110998" y="4762"/>
                </a:lnTo>
                <a:lnTo>
                  <a:pt x="9525" y="4762"/>
                </a:lnTo>
                <a:lnTo>
                  <a:pt x="4762" y="9525"/>
                </a:lnTo>
                <a:lnTo>
                  <a:pt x="9525" y="9525"/>
                </a:lnTo>
                <a:lnTo>
                  <a:pt x="9525" y="461987"/>
                </a:lnTo>
                <a:close/>
              </a:path>
              <a:path w="111125" h="462280">
                <a:moveTo>
                  <a:pt x="9525" y="9525"/>
                </a:moveTo>
                <a:lnTo>
                  <a:pt x="4762" y="9525"/>
                </a:lnTo>
                <a:lnTo>
                  <a:pt x="9525" y="4762"/>
                </a:lnTo>
                <a:lnTo>
                  <a:pt x="9525" y="9525"/>
                </a:lnTo>
                <a:close/>
              </a:path>
              <a:path w="111125" h="462280">
                <a:moveTo>
                  <a:pt x="110998" y="9525"/>
                </a:moveTo>
                <a:lnTo>
                  <a:pt x="9525" y="9525"/>
                </a:lnTo>
                <a:lnTo>
                  <a:pt x="9525" y="4762"/>
                </a:lnTo>
                <a:lnTo>
                  <a:pt x="110998" y="4762"/>
                </a:lnTo>
                <a:lnTo>
                  <a:pt x="110998"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aphicFrame>
        <p:nvGraphicFramePr>
          <p:cNvPr id="142" name="object 142"/>
          <p:cNvGraphicFramePr>
            <a:graphicFrameLocks noGrp="1"/>
          </p:cNvGraphicFramePr>
          <p:nvPr/>
        </p:nvGraphicFramePr>
        <p:xfrm>
          <a:off x="2078202" y="1377246"/>
          <a:ext cx="7455534" cy="2046604"/>
        </p:xfrm>
        <a:graphic>
          <a:graphicData uri="http://schemas.openxmlformats.org/drawingml/2006/table">
            <a:tbl>
              <a:tblPr firstRow="1" bandRow="1">
                <a:tableStyleId>{2D5ABB26-0587-4C30-8999-92F81FD0307C}</a:tableStyleId>
              </a:tblPr>
              <a:tblGrid>
                <a:gridCol w="845819"/>
                <a:gridCol w="1404620"/>
                <a:gridCol w="1556385"/>
                <a:gridCol w="1412239"/>
                <a:gridCol w="1212850"/>
                <a:gridCol w="1020444"/>
              </a:tblGrid>
              <a:tr h="334572">
                <a:tc>
                  <a:txBody>
                    <a:bodyPr vert="horz" wrap="square"/>
                    <a:lstStyle/>
                    <a:p>
                      <a:pPr marL="139700">
                        <a:lnSpc>
                          <a:spcPct val="100000"/>
                        </a:lnSpc>
                        <a:spcBef>
                          <a:spcPts val="335"/>
                        </a:spcBef>
                      </a:pPr>
                      <a:r>
                        <a:rPr sz="1400">
                          <a:solidFill>
                            <a:srgbClr val="C0504D"/>
                          </a:solidFill>
                          <a:latin typeface="仿宋" panose="02010609060101010101" charset="-122"/>
                          <a:ea typeface="微软雅黑" panose="020b0503020204020204" charset="-122"/>
                          <a:cs typeface="微软雅黑" panose="020b0503020204020204" charset="-122"/>
                        </a:rPr>
                        <a:t>客户1</a:t>
                      </a:r>
                      <a:endParaRPr sz="1400">
                        <a:solidFill>
                          <a:srgbClr val="C0504D"/>
                        </a:solidFill>
                        <a:latin typeface="仿宋" panose="02010609060101010101" charset="-122"/>
                        <a:ea typeface="微软雅黑" panose="020b0503020204020204" charset="-122"/>
                        <a:cs typeface="微软雅黑" panose="020b0503020204020204" charset="-122"/>
                      </a:endParaRPr>
                    </a:p>
                  </a:txBody>
                  <a:tcPr marL="0" marR="0" marT="42545" marB="0"/>
                </a:tc>
                <a:tc>
                  <a:txBody>
                    <a:bodyPr vert="horz" wrap="square"/>
                    <a:lstStyle/>
                    <a:p>
                      <a:pPr marL="802005">
                        <a:lnSpc>
                          <a:spcPct val="100000"/>
                        </a:lnSpc>
                        <a:spcBef>
                          <a:spcPts val="365"/>
                        </a:spcBef>
                      </a:pPr>
                      <a:r>
                        <a:rPr sz="1400">
                          <a:solidFill>
                            <a:srgbClr val="C0504D"/>
                          </a:solidFill>
                          <a:latin typeface="仿宋" panose="02010609060101010101" charset="-122"/>
                          <a:ea typeface="微软雅黑" panose="020b0503020204020204" charset="-122"/>
                          <a:cs typeface="微软雅黑" panose="020b0503020204020204" charset="-122"/>
                        </a:rPr>
                        <a:t>客户2</a:t>
                      </a:r>
                      <a:endParaRPr sz="1400">
                        <a:solidFill>
                          <a:srgbClr val="C0504D"/>
                        </a:solidFill>
                        <a:latin typeface="仿宋" panose="02010609060101010101" charset="-122"/>
                        <a:ea typeface="微软雅黑" panose="020b0503020204020204" charset="-122"/>
                        <a:cs typeface="微软雅黑" panose="020b0503020204020204" charset="-122"/>
                      </a:endParaRPr>
                    </a:p>
                  </a:txBody>
                  <a:tcPr marL="0" marR="0" marT="46355" marB="0"/>
                </a:tc>
                <a:tc>
                  <a:txBody>
                    <a:bodyPr vert="horz" wrap="square"/>
                    <a:lstStyle/>
                    <a:p>
                      <a:pPr marL="635635">
                        <a:lnSpc>
                          <a:spcPct val="100000"/>
                        </a:lnSpc>
                        <a:spcBef>
                          <a:spcPts val="335"/>
                        </a:spcBef>
                      </a:pPr>
                      <a:r>
                        <a:rPr sz="1400">
                          <a:solidFill>
                            <a:srgbClr val="C0504D"/>
                          </a:solidFill>
                          <a:latin typeface="仿宋" panose="02010609060101010101" charset="-122"/>
                          <a:ea typeface="微软雅黑" panose="020b0503020204020204" charset="-122"/>
                          <a:cs typeface="微软雅黑" panose="020b0503020204020204" charset="-122"/>
                        </a:rPr>
                        <a:t>客户3</a:t>
                      </a:r>
                      <a:endParaRPr sz="1400">
                        <a:solidFill>
                          <a:srgbClr val="C0504D"/>
                        </a:solidFill>
                        <a:latin typeface="仿宋" panose="02010609060101010101" charset="-122"/>
                        <a:ea typeface="微软雅黑" panose="020b0503020204020204" charset="-122"/>
                        <a:cs typeface="微软雅黑" panose="020b0503020204020204" charset="-122"/>
                      </a:endParaRPr>
                    </a:p>
                  </a:txBody>
                  <a:tcPr marL="0" marR="0" marT="42545" marB="0"/>
                </a:tc>
                <a:tc gridSpan="3">
                  <a:txBody>
                    <a:bodyPr vert="horz" wrap="square"/>
                    <a:lstStyle/>
                    <a:p>
                      <a:pPr>
                        <a:lnSpc>
                          <a:spcPct val="100000"/>
                        </a:lnSpc>
                      </a:pPr>
                      <a:endParaRPr sz="1500">
                        <a:latin typeface="Times New Roman" panose="02020603050405020304"/>
                        <a:ea typeface="微软雅黑" panose="020b0503020204020204" charset="-122"/>
                        <a:cs typeface="Times New Roman" panose="02020603050405020304"/>
                      </a:endParaRPr>
                    </a:p>
                  </a:txBody>
                  <a:tcPr marL="0" marR="0" marT="0" marB="0"/>
                </a:tc>
                <a:tc hMerge="1">
                  <a:txBody>
                    <a:bodyPr vert="horz" wrap="square"/>
                    <a:lstStyle/>
                    <a:p/>
                  </a:txBody>
                  <a:tcPr marL="0" marR="0" marT="0" marB="0"/>
                </a:tc>
                <a:tc hMerge="1">
                  <a:txBody>
                    <a:bodyPr vert="horz" wrap="square"/>
                    <a:lstStyle/>
                    <a:p/>
                  </a:txBody>
                  <a:tcPr marL="0" marR="0" marT="0" marB="0"/>
                </a:tc>
              </a:tr>
              <a:tr h="376504">
                <a:tc>
                  <a:txBody>
                    <a:bodyPr vert="horz" wrap="square"/>
                    <a:lstStyle/>
                    <a:p>
                      <a:pPr marR="48895" algn="r">
                        <a:lnSpc>
                          <a:spcPct val="100000"/>
                        </a:lnSpc>
                        <a:spcBef>
                          <a:spcPts val="715"/>
                        </a:spcBef>
                      </a:pPr>
                      <a:r>
                        <a:rPr sz="1400">
                          <a:latin typeface="仿宋" panose="02010609060101010101" charset="-122"/>
                          <a:ea typeface="微软雅黑" panose="020b0503020204020204" charset="-122"/>
                          <a:cs typeface="微软雅黑" panose="020b0503020204020204" charset="-122"/>
                        </a:rPr>
                        <a:t>3</a:t>
                      </a:r>
                      <a:endParaRPr sz="1400">
                        <a:latin typeface="仿宋" panose="02010609060101010101" charset="-122"/>
                        <a:ea typeface="微软雅黑" panose="020b0503020204020204" charset="-122"/>
                        <a:cs typeface="微软雅黑" panose="020b0503020204020204" charset="-122"/>
                      </a:endParaRPr>
                    </a:p>
                  </a:txBody>
                  <a:tcPr marL="0" marR="0" marT="90805" marB="0"/>
                </a:tc>
                <a:tc>
                  <a:txBody>
                    <a:bodyPr vert="horz" wrap="square"/>
                    <a:lstStyle/>
                    <a:p>
                      <a:pPr marR="297180" algn="r">
                        <a:lnSpc>
                          <a:spcPct val="100000"/>
                        </a:lnSpc>
                        <a:spcBef>
                          <a:spcPts val="630"/>
                        </a:spcBef>
                      </a:pPr>
                      <a:r>
                        <a:rPr sz="1400">
                          <a:latin typeface="仿宋" panose="02010609060101010101" charset="-122"/>
                          <a:ea typeface="微软雅黑" panose="020b0503020204020204" charset="-122"/>
                          <a:cs typeface="微软雅黑" panose="020b0503020204020204" charset="-122"/>
                        </a:rPr>
                        <a:t>3</a:t>
                      </a:r>
                      <a:endParaRPr sz="1400">
                        <a:latin typeface="仿宋" panose="02010609060101010101" charset="-122"/>
                        <a:ea typeface="微软雅黑" panose="020b0503020204020204" charset="-122"/>
                        <a:cs typeface="微软雅黑" panose="020b0503020204020204" charset="-122"/>
                      </a:endParaRPr>
                    </a:p>
                  </a:txBody>
                  <a:tcPr marL="0" marR="0" marT="80010" marB="0"/>
                </a:tc>
                <a:tc>
                  <a:txBody>
                    <a:bodyPr vert="horz" wrap="square"/>
                    <a:lstStyle/>
                    <a:p>
                      <a:pPr marL="113665" algn="ctr">
                        <a:lnSpc>
                          <a:spcPct val="100000"/>
                        </a:lnSpc>
                        <a:spcBef>
                          <a:spcPts val="585"/>
                        </a:spcBef>
                      </a:pPr>
                      <a:r>
                        <a:rPr sz="1400">
                          <a:latin typeface="仿宋" panose="02010609060101010101" charset="-122"/>
                          <a:ea typeface="微软雅黑" panose="020b0503020204020204" charset="-122"/>
                          <a:cs typeface="微软雅黑" panose="020b0503020204020204" charset="-122"/>
                        </a:rPr>
                        <a:t>3</a:t>
                      </a:r>
                      <a:endParaRPr sz="1400">
                        <a:latin typeface="仿宋" panose="02010609060101010101" charset="-122"/>
                        <a:ea typeface="微软雅黑" panose="020b0503020204020204" charset="-122"/>
                        <a:cs typeface="微软雅黑" panose="020b0503020204020204" charset="-122"/>
                      </a:endParaRPr>
                    </a:p>
                  </a:txBody>
                  <a:tcPr marL="0" marR="0" marT="74295" marB="0"/>
                </a:tc>
                <a:tc>
                  <a:txBody>
                    <a:bodyPr vert="horz" wrap="square"/>
                    <a:lstStyle/>
                    <a:p>
                      <a:pPr marR="217805" algn="r">
                        <a:lnSpc>
                          <a:spcPct val="100000"/>
                        </a:lnSpc>
                        <a:spcBef>
                          <a:spcPts val="600"/>
                        </a:spcBef>
                      </a:pPr>
                      <a:r>
                        <a:rPr sz="1400">
                          <a:latin typeface="仿宋" panose="02010609060101010101" charset="-122"/>
                          <a:ea typeface="微软雅黑" panose="020b0503020204020204" charset="-122"/>
                          <a:cs typeface="微软雅黑" panose="020b0503020204020204" charset="-122"/>
                        </a:rPr>
                        <a:t>3</a:t>
                      </a:r>
                      <a:endParaRPr sz="1400">
                        <a:latin typeface="仿宋" panose="02010609060101010101" charset="-122"/>
                        <a:ea typeface="微软雅黑" panose="020b0503020204020204" charset="-122"/>
                        <a:cs typeface="微软雅黑" panose="020b0503020204020204" charset="-122"/>
                      </a:endParaRPr>
                    </a:p>
                  </a:txBody>
                  <a:tcPr marL="0" marR="0" marT="76200" marB="0"/>
                </a:tc>
                <a:tc>
                  <a:txBody>
                    <a:bodyPr vert="horz" wrap="square"/>
                    <a:lstStyle/>
                    <a:p>
                      <a:pPr marR="263525" algn="r">
                        <a:lnSpc>
                          <a:spcPct val="100000"/>
                        </a:lnSpc>
                        <a:spcBef>
                          <a:spcPts val="740"/>
                        </a:spcBef>
                      </a:pPr>
                      <a:r>
                        <a:rPr sz="1400">
                          <a:latin typeface="仿宋" panose="02010609060101010101" charset="-122"/>
                          <a:ea typeface="微软雅黑" panose="020b0503020204020204" charset="-122"/>
                          <a:cs typeface="微软雅黑" panose="020b0503020204020204" charset="-122"/>
                        </a:rPr>
                        <a:t>3</a:t>
                      </a:r>
                      <a:endParaRPr sz="1400">
                        <a:latin typeface="仿宋" panose="02010609060101010101" charset="-122"/>
                        <a:ea typeface="微软雅黑" panose="020b0503020204020204" charset="-122"/>
                        <a:cs typeface="微软雅黑" panose="020b0503020204020204" charset="-122"/>
                      </a:endParaRPr>
                    </a:p>
                  </a:txBody>
                  <a:tcPr marL="0" marR="0" marT="93980" marB="0"/>
                </a:tc>
                <a:tc>
                  <a:txBody>
                    <a:bodyPr vert="horz" wrap="square"/>
                    <a:lstStyle/>
                    <a:p>
                      <a:pPr marR="34290" algn="r">
                        <a:lnSpc>
                          <a:spcPct val="100000"/>
                        </a:lnSpc>
                        <a:spcBef>
                          <a:spcPts val="785"/>
                        </a:spcBef>
                      </a:pPr>
                      <a:r>
                        <a:rPr sz="1400">
                          <a:latin typeface="仿宋" panose="02010609060101010101" charset="-122"/>
                          <a:ea typeface="微软雅黑" panose="020b0503020204020204" charset="-122"/>
                          <a:cs typeface="微软雅黑" panose="020b0503020204020204" charset="-122"/>
                        </a:rPr>
                        <a:t>3</a:t>
                      </a:r>
                      <a:endParaRPr sz="1400">
                        <a:latin typeface="仿宋" panose="02010609060101010101" charset="-122"/>
                        <a:ea typeface="微软雅黑" panose="020b0503020204020204" charset="-122"/>
                        <a:cs typeface="微软雅黑" panose="020b0503020204020204" charset="-122"/>
                      </a:endParaRPr>
                    </a:p>
                  </a:txBody>
                  <a:tcPr marL="0" marR="0" marT="99695" marB="0"/>
                </a:tc>
              </a:tr>
              <a:tr h="365359">
                <a:tc>
                  <a:txBody>
                    <a:bodyPr vert="horz" wrap="square"/>
                    <a:lstStyle/>
                    <a:p>
                      <a:pPr marR="48895" algn="r">
                        <a:lnSpc>
                          <a:spcPct val="100000"/>
                        </a:lnSpc>
                        <a:spcBef>
                          <a:spcPts val="630"/>
                        </a:spcBef>
                      </a:pPr>
                      <a:r>
                        <a:rPr sz="1400">
                          <a:latin typeface="仿宋" panose="02010609060101010101" charset="-122"/>
                          <a:ea typeface="微软雅黑" panose="020b0503020204020204" charset="-122"/>
                          <a:cs typeface="微软雅黑" panose="020b0503020204020204" charset="-122"/>
                        </a:rPr>
                        <a:t>2</a:t>
                      </a:r>
                      <a:endParaRPr sz="1400">
                        <a:latin typeface="仿宋" panose="02010609060101010101" charset="-122"/>
                        <a:ea typeface="微软雅黑" panose="020b0503020204020204" charset="-122"/>
                        <a:cs typeface="微软雅黑" panose="020b0503020204020204" charset="-122"/>
                      </a:endParaRPr>
                    </a:p>
                  </a:txBody>
                  <a:tcPr marL="0" marR="0" marT="80010" marB="0"/>
                </a:tc>
                <a:tc>
                  <a:txBody>
                    <a:bodyPr vert="horz" wrap="square"/>
                    <a:lstStyle/>
                    <a:p>
                      <a:pPr marR="297180" algn="r">
                        <a:lnSpc>
                          <a:spcPct val="100000"/>
                        </a:lnSpc>
                        <a:spcBef>
                          <a:spcPts val="540"/>
                        </a:spcBef>
                      </a:pPr>
                      <a:r>
                        <a:rPr sz="1400">
                          <a:latin typeface="仿宋" panose="02010609060101010101" charset="-122"/>
                          <a:ea typeface="微软雅黑" panose="020b0503020204020204" charset="-122"/>
                          <a:cs typeface="微软雅黑" panose="020b0503020204020204" charset="-122"/>
                        </a:rPr>
                        <a:t>2</a:t>
                      </a:r>
                      <a:endParaRPr sz="1400">
                        <a:latin typeface="仿宋" panose="02010609060101010101" charset="-122"/>
                        <a:ea typeface="微软雅黑" panose="020b0503020204020204" charset="-122"/>
                        <a:cs typeface="微软雅黑" panose="020b0503020204020204" charset="-122"/>
                      </a:endParaRPr>
                    </a:p>
                  </a:txBody>
                  <a:tcPr marL="0" marR="0" marT="68580" marB="0"/>
                </a:tc>
                <a:tc>
                  <a:txBody>
                    <a:bodyPr vert="horz" wrap="square"/>
                    <a:lstStyle/>
                    <a:p>
                      <a:pPr marL="113665" algn="ctr">
                        <a:lnSpc>
                          <a:spcPct val="100000"/>
                        </a:lnSpc>
                        <a:spcBef>
                          <a:spcPts val="500"/>
                        </a:spcBef>
                      </a:pPr>
                      <a:r>
                        <a:rPr sz="1400">
                          <a:latin typeface="仿宋" panose="02010609060101010101" charset="-122"/>
                          <a:ea typeface="微软雅黑" panose="020b0503020204020204" charset="-122"/>
                          <a:cs typeface="微软雅黑" panose="020b0503020204020204" charset="-122"/>
                        </a:rPr>
                        <a:t>2</a:t>
                      </a:r>
                      <a:endParaRPr sz="1400">
                        <a:latin typeface="仿宋" panose="02010609060101010101" charset="-122"/>
                        <a:ea typeface="微软雅黑" panose="020b0503020204020204" charset="-122"/>
                        <a:cs typeface="微软雅黑" panose="020b0503020204020204" charset="-122"/>
                      </a:endParaRPr>
                    </a:p>
                  </a:txBody>
                  <a:tcPr marL="0" marR="0" marT="63500" marB="0"/>
                </a:tc>
                <a:tc>
                  <a:txBody>
                    <a:bodyPr vert="horz" wrap="square"/>
                    <a:lstStyle/>
                    <a:p>
                      <a:pPr marR="217805" algn="r">
                        <a:lnSpc>
                          <a:spcPct val="100000"/>
                        </a:lnSpc>
                        <a:spcBef>
                          <a:spcPts val="515"/>
                        </a:spcBef>
                      </a:pPr>
                      <a:r>
                        <a:rPr sz="1400">
                          <a:latin typeface="仿宋" panose="02010609060101010101" charset="-122"/>
                          <a:ea typeface="微软雅黑" panose="020b0503020204020204" charset="-122"/>
                          <a:cs typeface="微软雅黑" panose="020b0503020204020204" charset="-122"/>
                        </a:rPr>
                        <a:t>2</a:t>
                      </a:r>
                      <a:endParaRPr sz="1400">
                        <a:latin typeface="仿宋" panose="02010609060101010101" charset="-122"/>
                        <a:ea typeface="微软雅黑" panose="020b0503020204020204" charset="-122"/>
                        <a:cs typeface="微软雅黑" panose="020b0503020204020204" charset="-122"/>
                      </a:endParaRPr>
                    </a:p>
                  </a:txBody>
                  <a:tcPr marL="0" marR="0" marT="65404" marB="0"/>
                </a:tc>
                <a:tc>
                  <a:txBody>
                    <a:bodyPr vert="horz" wrap="square"/>
                    <a:lstStyle/>
                    <a:p>
                      <a:pPr marR="263525" algn="r">
                        <a:lnSpc>
                          <a:spcPct val="100000"/>
                        </a:lnSpc>
                        <a:spcBef>
                          <a:spcPts val="650"/>
                        </a:spcBef>
                      </a:pPr>
                      <a:r>
                        <a:rPr sz="1400">
                          <a:latin typeface="仿宋" panose="02010609060101010101" charset="-122"/>
                          <a:ea typeface="微软雅黑" panose="020b0503020204020204" charset="-122"/>
                          <a:cs typeface="微软雅黑" panose="020b0503020204020204" charset="-122"/>
                        </a:rPr>
                        <a:t>2</a:t>
                      </a:r>
                      <a:endParaRPr sz="1400">
                        <a:latin typeface="仿宋" panose="02010609060101010101" charset="-122"/>
                        <a:ea typeface="微软雅黑" panose="020b0503020204020204" charset="-122"/>
                        <a:cs typeface="微软雅黑" panose="020b0503020204020204" charset="-122"/>
                      </a:endParaRPr>
                    </a:p>
                  </a:txBody>
                  <a:tcPr marL="0" marR="0" marT="82550" marB="0"/>
                </a:tc>
                <a:tc>
                  <a:txBody>
                    <a:bodyPr vert="horz" wrap="square"/>
                    <a:lstStyle/>
                    <a:p>
                      <a:pPr marR="34290" algn="r">
                        <a:lnSpc>
                          <a:spcPct val="100000"/>
                        </a:lnSpc>
                        <a:spcBef>
                          <a:spcPts val="695"/>
                        </a:spcBef>
                      </a:pPr>
                      <a:r>
                        <a:rPr sz="1400">
                          <a:latin typeface="仿宋" panose="02010609060101010101" charset="-122"/>
                          <a:ea typeface="微软雅黑" panose="020b0503020204020204" charset="-122"/>
                          <a:cs typeface="微软雅黑" panose="020b0503020204020204" charset="-122"/>
                        </a:rPr>
                        <a:t>2</a:t>
                      </a:r>
                      <a:endParaRPr sz="1400">
                        <a:latin typeface="仿宋" panose="02010609060101010101" charset="-122"/>
                        <a:ea typeface="微软雅黑" panose="020b0503020204020204" charset="-122"/>
                        <a:cs typeface="微软雅黑" panose="020b0503020204020204" charset="-122"/>
                      </a:endParaRPr>
                    </a:p>
                  </a:txBody>
                  <a:tcPr marL="0" marR="0" marT="88265" marB="0"/>
                </a:tc>
              </a:tr>
              <a:tr h="488604">
                <a:tc>
                  <a:txBody>
                    <a:bodyPr vert="horz" wrap="square"/>
                    <a:lstStyle/>
                    <a:p>
                      <a:pPr marR="48895" algn="r">
                        <a:lnSpc>
                          <a:spcPct val="100000"/>
                        </a:lnSpc>
                        <a:spcBef>
                          <a:spcPts val="630"/>
                        </a:spcBef>
                      </a:pPr>
                      <a:r>
                        <a:rPr sz="1400">
                          <a:latin typeface="仿宋" panose="02010609060101010101" charset="-122"/>
                          <a:ea typeface="微软雅黑" panose="020b0503020204020204" charset="-122"/>
                          <a:cs typeface="微软雅黑" panose="020b0503020204020204" charset="-122"/>
                        </a:rPr>
                        <a:t>1</a:t>
                      </a:r>
                      <a:endParaRPr sz="1400">
                        <a:latin typeface="仿宋" panose="02010609060101010101" charset="-122"/>
                        <a:ea typeface="微软雅黑" panose="020b0503020204020204" charset="-122"/>
                        <a:cs typeface="微软雅黑" panose="020b0503020204020204" charset="-122"/>
                      </a:endParaRPr>
                    </a:p>
                  </a:txBody>
                  <a:tcPr marL="0" marR="0" marT="80010" marB="0"/>
                </a:tc>
                <a:tc>
                  <a:txBody>
                    <a:bodyPr vert="horz" wrap="square"/>
                    <a:lstStyle/>
                    <a:p>
                      <a:pPr marR="297180" algn="r">
                        <a:lnSpc>
                          <a:spcPct val="100000"/>
                        </a:lnSpc>
                        <a:spcBef>
                          <a:spcPts val="540"/>
                        </a:spcBef>
                      </a:pPr>
                      <a:r>
                        <a:rPr sz="1400">
                          <a:latin typeface="仿宋" panose="02010609060101010101" charset="-122"/>
                          <a:ea typeface="微软雅黑" panose="020b0503020204020204" charset="-122"/>
                          <a:cs typeface="微软雅黑" panose="020b0503020204020204" charset="-122"/>
                        </a:rPr>
                        <a:t>1</a:t>
                      </a:r>
                      <a:endParaRPr sz="1400">
                        <a:latin typeface="仿宋" panose="02010609060101010101" charset="-122"/>
                        <a:ea typeface="微软雅黑" panose="020b0503020204020204" charset="-122"/>
                        <a:cs typeface="微软雅黑" panose="020b0503020204020204" charset="-122"/>
                      </a:endParaRPr>
                    </a:p>
                  </a:txBody>
                  <a:tcPr marL="0" marR="0" marT="68580" marB="0"/>
                </a:tc>
                <a:tc>
                  <a:txBody>
                    <a:bodyPr vert="horz" wrap="square"/>
                    <a:lstStyle/>
                    <a:p>
                      <a:pPr marL="113665" algn="ctr">
                        <a:lnSpc>
                          <a:spcPct val="100000"/>
                        </a:lnSpc>
                        <a:spcBef>
                          <a:spcPts val="500"/>
                        </a:spcBef>
                      </a:pPr>
                      <a:r>
                        <a:rPr sz="1400">
                          <a:latin typeface="仿宋" panose="02010609060101010101" charset="-122"/>
                          <a:ea typeface="微软雅黑" panose="020b0503020204020204" charset="-122"/>
                          <a:cs typeface="微软雅黑" panose="020b0503020204020204" charset="-122"/>
                        </a:rPr>
                        <a:t>1</a:t>
                      </a:r>
                      <a:endParaRPr sz="1400">
                        <a:latin typeface="仿宋" panose="02010609060101010101" charset="-122"/>
                        <a:ea typeface="微软雅黑" panose="020b0503020204020204" charset="-122"/>
                        <a:cs typeface="微软雅黑" panose="020b0503020204020204" charset="-122"/>
                      </a:endParaRPr>
                    </a:p>
                  </a:txBody>
                  <a:tcPr marL="0" marR="0" marT="63500" marB="0"/>
                </a:tc>
                <a:tc>
                  <a:txBody>
                    <a:bodyPr vert="horz" wrap="square"/>
                    <a:lstStyle/>
                    <a:p>
                      <a:pPr marR="217805" algn="r">
                        <a:lnSpc>
                          <a:spcPct val="100000"/>
                        </a:lnSpc>
                        <a:spcBef>
                          <a:spcPts val="515"/>
                        </a:spcBef>
                      </a:pPr>
                      <a:r>
                        <a:rPr sz="1400">
                          <a:latin typeface="仿宋" panose="02010609060101010101" charset="-122"/>
                          <a:ea typeface="微软雅黑" panose="020b0503020204020204" charset="-122"/>
                          <a:cs typeface="微软雅黑" panose="020b0503020204020204" charset="-122"/>
                        </a:rPr>
                        <a:t>1</a:t>
                      </a:r>
                      <a:endParaRPr sz="1400">
                        <a:latin typeface="仿宋" panose="02010609060101010101" charset="-122"/>
                        <a:ea typeface="微软雅黑" panose="020b0503020204020204" charset="-122"/>
                        <a:cs typeface="微软雅黑" panose="020b0503020204020204" charset="-122"/>
                      </a:endParaRPr>
                    </a:p>
                  </a:txBody>
                  <a:tcPr marL="0" marR="0" marT="65404" marB="0"/>
                </a:tc>
                <a:tc>
                  <a:txBody>
                    <a:bodyPr vert="horz" wrap="square"/>
                    <a:lstStyle/>
                    <a:p>
                      <a:pPr marR="263525" algn="r">
                        <a:lnSpc>
                          <a:spcPct val="100000"/>
                        </a:lnSpc>
                        <a:spcBef>
                          <a:spcPts val="650"/>
                        </a:spcBef>
                      </a:pPr>
                      <a:r>
                        <a:rPr sz="1400">
                          <a:latin typeface="仿宋" panose="02010609060101010101" charset="-122"/>
                          <a:ea typeface="微软雅黑" panose="020b0503020204020204" charset="-122"/>
                          <a:cs typeface="微软雅黑" panose="020b0503020204020204" charset="-122"/>
                        </a:rPr>
                        <a:t>1</a:t>
                      </a:r>
                      <a:endParaRPr sz="1400">
                        <a:latin typeface="仿宋" panose="02010609060101010101" charset="-122"/>
                        <a:ea typeface="微软雅黑" panose="020b0503020204020204" charset="-122"/>
                        <a:cs typeface="微软雅黑" panose="020b0503020204020204" charset="-122"/>
                      </a:endParaRPr>
                    </a:p>
                  </a:txBody>
                  <a:tcPr marL="0" marR="0" marT="82550" marB="0"/>
                </a:tc>
                <a:tc>
                  <a:txBody>
                    <a:bodyPr vert="horz" wrap="square"/>
                    <a:lstStyle/>
                    <a:p>
                      <a:pPr marR="34290" algn="r">
                        <a:lnSpc>
                          <a:spcPct val="100000"/>
                        </a:lnSpc>
                        <a:spcBef>
                          <a:spcPts val="695"/>
                        </a:spcBef>
                      </a:pPr>
                      <a:r>
                        <a:rPr sz="1400">
                          <a:latin typeface="仿宋" panose="02010609060101010101" charset="-122"/>
                          <a:ea typeface="微软雅黑" panose="020b0503020204020204" charset="-122"/>
                          <a:cs typeface="微软雅黑" panose="020b0503020204020204" charset="-122"/>
                        </a:rPr>
                        <a:t>1</a:t>
                      </a:r>
                      <a:endParaRPr sz="1400">
                        <a:latin typeface="仿宋" panose="02010609060101010101" charset="-122"/>
                        <a:ea typeface="微软雅黑" panose="020b0503020204020204" charset="-122"/>
                        <a:cs typeface="微软雅黑" panose="020b0503020204020204" charset="-122"/>
                      </a:endParaRPr>
                    </a:p>
                  </a:txBody>
                  <a:tcPr marL="0" marR="0" marT="88265" marB="0"/>
                </a:tc>
              </a:tr>
              <a:tr h="481116">
                <a:tc>
                  <a:txBody>
                    <a:bodyPr vert="horz" wrap="square"/>
                    <a:lstStyle/>
                    <a:p>
                      <a:pPr marR="77470" algn="r">
                        <a:lnSpc>
                          <a:spcPct val="100000"/>
                        </a:lnSpc>
                        <a:spcBef>
                          <a:spcPts val="1470"/>
                        </a:spcBef>
                      </a:pPr>
                      <a:r>
                        <a:rPr sz="1600" spc="5">
                          <a:latin typeface="仿宋" panose="02010609060101010101" charset="-122"/>
                          <a:ea typeface="微软雅黑" panose="020b0503020204020204" charset="-122"/>
                          <a:cs typeface="微软雅黑" panose="020b0503020204020204" charset="-122"/>
                        </a:rPr>
                        <a:t>产品线</a:t>
                      </a:r>
                      <a:r>
                        <a:rPr sz="1600">
                          <a:latin typeface="仿宋" panose="02010609060101010101" charset="-122"/>
                          <a:ea typeface="微软雅黑" panose="020b0503020204020204" charset="-122"/>
                          <a:cs typeface="微软雅黑" panose="020b0503020204020204" charset="-122"/>
                        </a:rPr>
                        <a:t>1</a:t>
                      </a:r>
                      <a:endParaRPr sz="1600">
                        <a:latin typeface="仿宋" panose="02010609060101010101" charset="-122"/>
                        <a:ea typeface="微软雅黑" panose="020b0503020204020204" charset="-122"/>
                        <a:cs typeface="微软雅黑" panose="020b0503020204020204" charset="-122"/>
                      </a:endParaRPr>
                    </a:p>
                  </a:txBody>
                  <a:tcPr marL="0" marR="0" marT="186690" marB="0"/>
                </a:tc>
                <a:tc>
                  <a:txBody>
                    <a:bodyPr vert="horz" wrap="square"/>
                    <a:lstStyle/>
                    <a:p>
                      <a:pPr marL="351790">
                        <a:lnSpc>
                          <a:spcPct val="100000"/>
                        </a:lnSpc>
                        <a:spcBef>
                          <a:spcPts val="1470"/>
                        </a:spcBef>
                      </a:pPr>
                      <a:r>
                        <a:rPr sz="1600">
                          <a:latin typeface="仿宋" panose="02010609060101010101" charset="-122"/>
                          <a:ea typeface="微软雅黑" panose="020b0503020204020204" charset="-122"/>
                          <a:cs typeface="微软雅黑" panose="020b0503020204020204" charset="-122"/>
                        </a:rPr>
                        <a:t>产品线</a:t>
                      </a:r>
                      <a:r>
                        <a:rPr sz="1600" spc="-5">
                          <a:latin typeface="仿宋" panose="02010609060101010101" charset="-122"/>
                          <a:ea typeface="微软雅黑" panose="020b0503020204020204" charset="-122"/>
                          <a:cs typeface="微软雅黑" panose="020b0503020204020204" charset="-122"/>
                        </a:rPr>
                        <a:t>2</a:t>
                      </a:r>
                      <a:endParaRPr sz="1600">
                        <a:latin typeface="仿宋" panose="02010609060101010101" charset="-122"/>
                        <a:ea typeface="微软雅黑" panose="020b0503020204020204" charset="-122"/>
                        <a:cs typeface="微软雅黑" panose="020b0503020204020204" charset="-122"/>
                      </a:endParaRPr>
                    </a:p>
                  </a:txBody>
                  <a:tcPr marL="0" marR="0" marT="186690" marB="0"/>
                </a:tc>
                <a:tc>
                  <a:txBody>
                    <a:bodyPr vert="horz" wrap="square"/>
                    <a:lstStyle/>
                    <a:p>
                      <a:pPr marL="142240">
                        <a:lnSpc>
                          <a:spcPct val="100000"/>
                        </a:lnSpc>
                        <a:spcBef>
                          <a:spcPts val="1520"/>
                        </a:spcBef>
                      </a:pPr>
                      <a:r>
                        <a:rPr sz="1600">
                          <a:latin typeface="仿宋" panose="02010609060101010101" charset="-122"/>
                          <a:ea typeface="微软雅黑" panose="020b0503020204020204" charset="-122"/>
                          <a:cs typeface="微软雅黑" panose="020b0503020204020204" charset="-122"/>
                        </a:rPr>
                        <a:t>产品线</a:t>
                      </a:r>
                      <a:r>
                        <a:rPr sz="1600" spc="-5">
                          <a:latin typeface="仿宋" panose="02010609060101010101" charset="-122"/>
                          <a:ea typeface="微软雅黑" panose="020b0503020204020204" charset="-122"/>
                          <a:cs typeface="微软雅黑" panose="020b0503020204020204" charset="-122"/>
                        </a:rPr>
                        <a:t>3</a:t>
                      </a:r>
                      <a:endParaRPr sz="1600">
                        <a:latin typeface="仿宋" panose="02010609060101010101" charset="-122"/>
                        <a:ea typeface="微软雅黑" panose="020b0503020204020204" charset="-122"/>
                        <a:cs typeface="微软雅黑" panose="020b0503020204020204" charset="-122"/>
                      </a:endParaRPr>
                    </a:p>
                  </a:txBody>
                  <a:tcPr marL="0" marR="0" marT="193040" marB="0"/>
                </a:tc>
                <a:tc>
                  <a:txBody>
                    <a:bodyPr vert="horz" wrap="square"/>
                    <a:lstStyle/>
                    <a:p>
                      <a:pPr marR="215900" algn="r">
                        <a:lnSpc>
                          <a:spcPct val="100000"/>
                        </a:lnSpc>
                        <a:spcBef>
                          <a:spcPts val="1470"/>
                        </a:spcBef>
                      </a:pPr>
                      <a:r>
                        <a:rPr sz="1600" spc="5">
                          <a:latin typeface="仿宋" panose="02010609060101010101" charset="-122"/>
                          <a:ea typeface="微软雅黑" panose="020b0503020204020204" charset="-122"/>
                          <a:cs typeface="微软雅黑" panose="020b0503020204020204" charset="-122"/>
                        </a:rPr>
                        <a:t>产品线</a:t>
                      </a:r>
                      <a:r>
                        <a:rPr sz="1600">
                          <a:latin typeface="仿宋" panose="02010609060101010101" charset="-122"/>
                          <a:ea typeface="微软雅黑" panose="020b0503020204020204" charset="-122"/>
                          <a:cs typeface="微软雅黑" panose="020b0503020204020204" charset="-122"/>
                        </a:rPr>
                        <a:t>1</a:t>
                      </a:r>
                      <a:endParaRPr sz="1600">
                        <a:latin typeface="仿宋" panose="02010609060101010101" charset="-122"/>
                        <a:ea typeface="微软雅黑" panose="020b0503020204020204" charset="-122"/>
                        <a:cs typeface="微软雅黑" panose="020b0503020204020204" charset="-122"/>
                      </a:endParaRPr>
                    </a:p>
                  </a:txBody>
                  <a:tcPr marL="0" marR="0" marT="186690" marB="0"/>
                </a:tc>
                <a:tc>
                  <a:txBody>
                    <a:bodyPr vert="horz" wrap="square"/>
                    <a:lstStyle/>
                    <a:p>
                      <a:pPr marR="253365" algn="r">
                        <a:lnSpc>
                          <a:spcPct val="100000"/>
                        </a:lnSpc>
                        <a:spcBef>
                          <a:spcPts val="1470"/>
                        </a:spcBef>
                      </a:pPr>
                      <a:r>
                        <a:rPr sz="1600" spc="5">
                          <a:latin typeface="仿宋" panose="02010609060101010101" charset="-122"/>
                          <a:ea typeface="微软雅黑" panose="020b0503020204020204" charset="-122"/>
                          <a:cs typeface="微软雅黑" panose="020b0503020204020204" charset="-122"/>
                        </a:rPr>
                        <a:t>产品线</a:t>
                      </a:r>
                      <a:r>
                        <a:rPr sz="1600">
                          <a:latin typeface="仿宋" panose="02010609060101010101" charset="-122"/>
                          <a:ea typeface="微软雅黑" panose="020b0503020204020204" charset="-122"/>
                          <a:cs typeface="微软雅黑" panose="020b0503020204020204" charset="-122"/>
                        </a:rPr>
                        <a:t>2</a:t>
                      </a:r>
                      <a:endParaRPr sz="1600">
                        <a:latin typeface="仿宋" panose="02010609060101010101" charset="-122"/>
                        <a:ea typeface="微软雅黑" panose="020b0503020204020204" charset="-122"/>
                        <a:cs typeface="微软雅黑" panose="020b0503020204020204" charset="-122"/>
                      </a:endParaRPr>
                    </a:p>
                  </a:txBody>
                  <a:tcPr marL="0" marR="0" marT="186690" marB="0"/>
                </a:tc>
                <a:tc>
                  <a:txBody>
                    <a:bodyPr vert="horz" wrap="square"/>
                    <a:lstStyle/>
                    <a:p>
                      <a:pPr marR="24130" algn="r">
                        <a:lnSpc>
                          <a:spcPct val="100000"/>
                        </a:lnSpc>
                        <a:spcBef>
                          <a:spcPts val="1470"/>
                        </a:spcBef>
                      </a:pPr>
                      <a:r>
                        <a:rPr sz="1600" spc="5">
                          <a:latin typeface="仿宋" panose="02010609060101010101" charset="-122"/>
                          <a:ea typeface="微软雅黑" panose="020b0503020204020204" charset="-122"/>
                          <a:cs typeface="微软雅黑" panose="020b0503020204020204" charset="-122"/>
                        </a:rPr>
                        <a:t>产品线</a:t>
                      </a:r>
                      <a:r>
                        <a:rPr sz="1600">
                          <a:latin typeface="仿宋" panose="02010609060101010101" charset="-122"/>
                          <a:ea typeface="微软雅黑" panose="020b0503020204020204" charset="-122"/>
                          <a:cs typeface="微软雅黑" panose="020b0503020204020204" charset="-122"/>
                        </a:rPr>
                        <a:t>3</a:t>
                      </a:r>
                      <a:endParaRPr sz="1600">
                        <a:latin typeface="仿宋" panose="02010609060101010101" charset="-122"/>
                        <a:ea typeface="微软雅黑" panose="020b0503020204020204" charset="-122"/>
                        <a:cs typeface="微软雅黑" panose="020b0503020204020204" charset="-122"/>
                      </a:endParaRPr>
                    </a:p>
                  </a:txBody>
                  <a:tcPr marL="0" marR="0" marT="186690" marB="0"/>
                </a:tc>
              </a:tr>
            </a:tbl>
          </a:graphicData>
        </a:graphic>
      </p:graphicFrame>
      <p:sp>
        <p:nvSpPr>
          <p:cNvPr id="143" name="object 143"/>
          <p:cNvSpPr/>
          <p:nvPr/>
        </p:nvSpPr>
        <p:spPr>
          <a:xfrm>
            <a:off x="1312329" y="1143406"/>
            <a:ext cx="1609090" cy="208279"/>
          </a:xfrm>
          <a:custGeom>
            <a:rect l="l" t="t" r="r" b="b"/>
            <a:pathLst>
              <a:path w="1609089" h="208278">
                <a:moveTo>
                  <a:pt x="769340" y="67310"/>
                </a:moveTo>
                <a:lnTo>
                  <a:pt x="763168" y="64770"/>
                </a:lnTo>
                <a:lnTo>
                  <a:pt x="763308" y="64770"/>
                </a:lnTo>
                <a:lnTo>
                  <a:pt x="749554" y="60960"/>
                </a:lnTo>
                <a:lnTo>
                  <a:pt x="749706" y="60960"/>
                </a:lnTo>
                <a:lnTo>
                  <a:pt x="734098" y="58420"/>
                </a:lnTo>
                <a:lnTo>
                  <a:pt x="716851" y="54610"/>
                </a:lnTo>
                <a:lnTo>
                  <a:pt x="697890" y="50800"/>
                </a:lnTo>
                <a:lnTo>
                  <a:pt x="677291" y="48260"/>
                </a:lnTo>
                <a:lnTo>
                  <a:pt x="655129" y="44450"/>
                </a:lnTo>
                <a:lnTo>
                  <a:pt x="631494" y="41910"/>
                </a:lnTo>
                <a:lnTo>
                  <a:pt x="606450" y="39370"/>
                </a:lnTo>
                <a:lnTo>
                  <a:pt x="580072" y="35560"/>
                </a:lnTo>
                <a:lnTo>
                  <a:pt x="552450" y="33020"/>
                </a:lnTo>
                <a:lnTo>
                  <a:pt x="523633" y="30480"/>
                </a:lnTo>
                <a:lnTo>
                  <a:pt x="493712" y="27940"/>
                </a:lnTo>
                <a:lnTo>
                  <a:pt x="462762" y="25400"/>
                </a:lnTo>
                <a:lnTo>
                  <a:pt x="430847" y="22860"/>
                </a:lnTo>
                <a:lnTo>
                  <a:pt x="398043" y="21590"/>
                </a:lnTo>
                <a:lnTo>
                  <a:pt x="364439" y="19050"/>
                </a:lnTo>
                <a:lnTo>
                  <a:pt x="330098" y="17780"/>
                </a:lnTo>
                <a:lnTo>
                  <a:pt x="295084" y="15240"/>
                </a:lnTo>
                <a:lnTo>
                  <a:pt x="259486" y="13970"/>
                </a:lnTo>
                <a:lnTo>
                  <a:pt x="223380" y="12700"/>
                </a:lnTo>
                <a:lnTo>
                  <a:pt x="186817" y="11430"/>
                </a:lnTo>
                <a:lnTo>
                  <a:pt x="149898" y="10160"/>
                </a:lnTo>
                <a:lnTo>
                  <a:pt x="112699" y="10160"/>
                </a:lnTo>
                <a:lnTo>
                  <a:pt x="75234" y="8890"/>
                </a:lnTo>
                <a:lnTo>
                  <a:pt x="0" y="8890"/>
                </a:lnTo>
                <a:lnTo>
                  <a:pt x="25" y="0"/>
                </a:lnTo>
                <a:lnTo>
                  <a:pt x="112839" y="0"/>
                </a:lnTo>
                <a:lnTo>
                  <a:pt x="330606" y="7620"/>
                </a:lnTo>
                <a:lnTo>
                  <a:pt x="364985" y="10160"/>
                </a:lnTo>
                <a:lnTo>
                  <a:pt x="398640" y="11430"/>
                </a:lnTo>
                <a:lnTo>
                  <a:pt x="581075" y="26670"/>
                </a:lnTo>
                <a:lnTo>
                  <a:pt x="607529" y="29210"/>
                </a:lnTo>
                <a:lnTo>
                  <a:pt x="632726" y="33020"/>
                </a:lnTo>
                <a:lnTo>
                  <a:pt x="678776" y="38100"/>
                </a:lnTo>
                <a:lnTo>
                  <a:pt x="699528" y="41910"/>
                </a:lnTo>
                <a:lnTo>
                  <a:pt x="718680" y="45720"/>
                </a:lnTo>
                <a:lnTo>
                  <a:pt x="736155" y="48260"/>
                </a:lnTo>
                <a:lnTo>
                  <a:pt x="751903" y="52070"/>
                </a:lnTo>
                <a:lnTo>
                  <a:pt x="765797" y="55880"/>
                </a:lnTo>
                <a:lnTo>
                  <a:pt x="772071" y="57150"/>
                </a:lnTo>
                <a:lnTo>
                  <a:pt x="777875" y="59690"/>
                </a:lnTo>
                <a:lnTo>
                  <a:pt x="783208" y="60960"/>
                </a:lnTo>
                <a:lnTo>
                  <a:pt x="788073" y="63500"/>
                </a:lnTo>
                <a:lnTo>
                  <a:pt x="792454" y="64770"/>
                </a:lnTo>
                <a:lnTo>
                  <a:pt x="794416" y="66040"/>
                </a:lnTo>
                <a:lnTo>
                  <a:pt x="769226" y="66040"/>
                </a:lnTo>
                <a:lnTo>
                  <a:pt x="769340" y="67310"/>
                </a:lnTo>
                <a:close/>
              </a:path>
              <a:path w="1609089" h="208278">
                <a:moveTo>
                  <a:pt x="799477" y="68580"/>
                </a:moveTo>
                <a:lnTo>
                  <a:pt x="774903" y="68580"/>
                </a:lnTo>
                <a:lnTo>
                  <a:pt x="769226" y="66040"/>
                </a:lnTo>
                <a:lnTo>
                  <a:pt x="794416" y="66040"/>
                </a:lnTo>
                <a:lnTo>
                  <a:pt x="796378" y="67310"/>
                </a:lnTo>
                <a:lnTo>
                  <a:pt x="799477" y="68580"/>
                </a:lnTo>
                <a:close/>
              </a:path>
              <a:path w="1609089" h="208278">
                <a:moveTo>
                  <a:pt x="794677" y="77470"/>
                </a:moveTo>
                <a:lnTo>
                  <a:pt x="791565" y="74930"/>
                </a:lnTo>
                <a:lnTo>
                  <a:pt x="791857" y="74930"/>
                </a:lnTo>
                <a:lnTo>
                  <a:pt x="788225" y="73660"/>
                </a:lnTo>
                <a:lnTo>
                  <a:pt x="788454" y="73660"/>
                </a:lnTo>
                <a:lnTo>
                  <a:pt x="784288" y="72390"/>
                </a:lnTo>
                <a:lnTo>
                  <a:pt x="784479" y="72390"/>
                </a:lnTo>
                <a:lnTo>
                  <a:pt x="779805" y="69850"/>
                </a:lnTo>
                <a:lnTo>
                  <a:pt x="779957" y="69850"/>
                </a:lnTo>
                <a:lnTo>
                  <a:pt x="774776" y="68580"/>
                </a:lnTo>
                <a:lnTo>
                  <a:pt x="799833" y="68580"/>
                </a:lnTo>
                <a:lnTo>
                  <a:pt x="802386" y="71120"/>
                </a:lnTo>
                <a:lnTo>
                  <a:pt x="802830" y="71120"/>
                </a:lnTo>
                <a:lnTo>
                  <a:pt x="804837" y="72390"/>
                </a:lnTo>
                <a:lnTo>
                  <a:pt x="805370" y="73660"/>
                </a:lnTo>
                <a:lnTo>
                  <a:pt x="806818" y="74930"/>
                </a:lnTo>
                <a:lnTo>
                  <a:pt x="807377" y="76200"/>
                </a:lnTo>
                <a:lnTo>
                  <a:pt x="794321" y="76200"/>
                </a:lnTo>
                <a:lnTo>
                  <a:pt x="794677" y="77470"/>
                </a:lnTo>
                <a:close/>
              </a:path>
              <a:path w="1609089" h="208278">
                <a:moveTo>
                  <a:pt x="808253" y="78740"/>
                </a:moveTo>
                <a:lnTo>
                  <a:pt x="796874" y="78740"/>
                </a:lnTo>
                <a:lnTo>
                  <a:pt x="794321" y="76200"/>
                </a:lnTo>
                <a:lnTo>
                  <a:pt x="807377" y="76200"/>
                </a:lnTo>
                <a:lnTo>
                  <a:pt x="808253" y="78740"/>
                </a:lnTo>
                <a:close/>
              </a:path>
              <a:path w="1609089" h="208278">
                <a:moveTo>
                  <a:pt x="808913" y="81280"/>
                </a:moveTo>
                <a:lnTo>
                  <a:pt x="799350" y="81280"/>
                </a:lnTo>
                <a:lnTo>
                  <a:pt x="798779" y="80010"/>
                </a:lnTo>
                <a:lnTo>
                  <a:pt x="798436" y="80010"/>
                </a:lnTo>
                <a:lnTo>
                  <a:pt x="796429" y="78740"/>
                </a:lnTo>
                <a:lnTo>
                  <a:pt x="808583" y="78740"/>
                </a:lnTo>
                <a:lnTo>
                  <a:pt x="808799" y="80010"/>
                </a:lnTo>
                <a:lnTo>
                  <a:pt x="808913" y="81280"/>
                </a:lnTo>
                <a:close/>
              </a:path>
              <a:path w="1609089" h="208278">
                <a:moveTo>
                  <a:pt x="799159" y="81112"/>
                </a:moveTo>
                <a:lnTo>
                  <a:pt x="797902" y="80010"/>
                </a:lnTo>
                <a:lnTo>
                  <a:pt x="798779" y="80010"/>
                </a:lnTo>
                <a:lnTo>
                  <a:pt x="799159" y="81112"/>
                </a:lnTo>
                <a:close/>
              </a:path>
              <a:path w="1609089" h="208278">
                <a:moveTo>
                  <a:pt x="799350" y="81280"/>
                </a:moveTo>
                <a:lnTo>
                  <a:pt x="799159" y="81112"/>
                </a:lnTo>
                <a:lnTo>
                  <a:pt x="798779" y="80010"/>
                </a:lnTo>
                <a:lnTo>
                  <a:pt x="799350" y="81280"/>
                </a:lnTo>
                <a:close/>
              </a:path>
              <a:path w="1609089" h="208278">
                <a:moveTo>
                  <a:pt x="799350" y="81280"/>
                </a:moveTo>
                <a:lnTo>
                  <a:pt x="799217" y="81280"/>
                </a:lnTo>
                <a:lnTo>
                  <a:pt x="799159" y="81112"/>
                </a:lnTo>
                <a:lnTo>
                  <a:pt x="799350" y="81280"/>
                </a:lnTo>
                <a:close/>
              </a:path>
              <a:path w="1609089" h="208278">
                <a:moveTo>
                  <a:pt x="799430" y="81896"/>
                </a:moveTo>
                <a:lnTo>
                  <a:pt x="799217" y="81280"/>
                </a:lnTo>
                <a:lnTo>
                  <a:pt x="799430" y="81896"/>
                </a:lnTo>
                <a:close/>
              </a:path>
              <a:path w="1609089" h="208278">
                <a:moveTo>
                  <a:pt x="799466" y="82002"/>
                </a:moveTo>
                <a:lnTo>
                  <a:pt x="799325" y="81280"/>
                </a:lnTo>
                <a:lnTo>
                  <a:pt x="799441" y="81728"/>
                </a:lnTo>
                <a:lnTo>
                  <a:pt x="799466" y="82002"/>
                </a:lnTo>
                <a:close/>
              </a:path>
              <a:path w="1609089" h="208278">
                <a:moveTo>
                  <a:pt x="799454" y="81775"/>
                </a:moveTo>
                <a:lnTo>
                  <a:pt x="799325" y="81280"/>
                </a:lnTo>
                <a:lnTo>
                  <a:pt x="799454" y="81775"/>
                </a:lnTo>
                <a:close/>
              </a:path>
              <a:path w="1609089" h="208278">
                <a:moveTo>
                  <a:pt x="809066" y="82550"/>
                </a:moveTo>
                <a:lnTo>
                  <a:pt x="799655" y="82550"/>
                </a:lnTo>
                <a:lnTo>
                  <a:pt x="799538" y="82101"/>
                </a:lnTo>
                <a:lnTo>
                  <a:pt x="799426" y="81280"/>
                </a:lnTo>
                <a:lnTo>
                  <a:pt x="808837" y="81280"/>
                </a:lnTo>
                <a:lnTo>
                  <a:pt x="808954" y="81728"/>
                </a:lnTo>
                <a:lnTo>
                  <a:pt x="809066" y="82550"/>
                </a:lnTo>
                <a:close/>
              </a:path>
              <a:path w="1609089" h="208278">
                <a:moveTo>
                  <a:pt x="808979" y="81824"/>
                </a:moveTo>
                <a:lnTo>
                  <a:pt x="808837" y="81280"/>
                </a:lnTo>
                <a:lnTo>
                  <a:pt x="808954" y="81618"/>
                </a:lnTo>
                <a:lnTo>
                  <a:pt x="808979" y="81824"/>
                </a:lnTo>
                <a:close/>
              </a:path>
              <a:path w="1609089" h="208278">
                <a:moveTo>
                  <a:pt x="808954" y="81618"/>
                </a:moveTo>
                <a:lnTo>
                  <a:pt x="808837" y="81280"/>
                </a:lnTo>
                <a:lnTo>
                  <a:pt x="808954" y="81618"/>
                </a:lnTo>
                <a:close/>
              </a:path>
              <a:path w="1609089" h="208278">
                <a:moveTo>
                  <a:pt x="809167" y="82550"/>
                </a:moveTo>
                <a:lnTo>
                  <a:pt x="809067" y="82163"/>
                </a:lnTo>
                <a:lnTo>
                  <a:pt x="808992" y="81728"/>
                </a:lnTo>
                <a:lnTo>
                  <a:pt x="809102" y="82163"/>
                </a:lnTo>
                <a:lnTo>
                  <a:pt x="809167" y="82550"/>
                </a:lnTo>
                <a:close/>
              </a:path>
              <a:path w="1609089" h="208278">
                <a:moveTo>
                  <a:pt x="799655" y="82550"/>
                </a:moveTo>
                <a:lnTo>
                  <a:pt x="799522" y="82163"/>
                </a:lnTo>
                <a:lnTo>
                  <a:pt x="799480" y="81877"/>
                </a:lnTo>
                <a:lnTo>
                  <a:pt x="799655" y="82550"/>
                </a:lnTo>
                <a:close/>
              </a:path>
              <a:path w="1609089" h="208278">
                <a:moveTo>
                  <a:pt x="809480" y="83142"/>
                </a:moveTo>
                <a:lnTo>
                  <a:pt x="809142" y="82550"/>
                </a:lnTo>
                <a:lnTo>
                  <a:pt x="809062" y="81933"/>
                </a:lnTo>
                <a:lnTo>
                  <a:pt x="809480" y="83142"/>
                </a:lnTo>
                <a:close/>
              </a:path>
              <a:path w="1609089" h="208278">
                <a:moveTo>
                  <a:pt x="809167" y="82550"/>
                </a:moveTo>
                <a:lnTo>
                  <a:pt x="809012" y="81952"/>
                </a:lnTo>
                <a:lnTo>
                  <a:pt x="809167" y="82550"/>
                </a:lnTo>
                <a:close/>
              </a:path>
              <a:path w="1609089" h="208278">
                <a:moveTo>
                  <a:pt x="799655" y="82550"/>
                </a:moveTo>
                <a:lnTo>
                  <a:pt x="799500" y="82101"/>
                </a:lnTo>
                <a:lnTo>
                  <a:pt x="799655" y="82550"/>
                </a:lnTo>
                <a:close/>
              </a:path>
              <a:path w="1609089" h="208278">
                <a:moveTo>
                  <a:pt x="809713" y="83820"/>
                </a:moveTo>
                <a:lnTo>
                  <a:pt x="799566" y="83820"/>
                </a:lnTo>
                <a:lnTo>
                  <a:pt x="799475" y="82163"/>
                </a:lnTo>
                <a:lnTo>
                  <a:pt x="799541" y="82550"/>
                </a:lnTo>
                <a:lnTo>
                  <a:pt x="809142" y="82550"/>
                </a:lnTo>
                <a:lnTo>
                  <a:pt x="809713" y="83820"/>
                </a:lnTo>
                <a:close/>
              </a:path>
              <a:path w="1609089" h="208278">
                <a:moveTo>
                  <a:pt x="809713" y="83820"/>
                </a:moveTo>
                <a:lnTo>
                  <a:pt x="809142" y="82550"/>
                </a:lnTo>
                <a:lnTo>
                  <a:pt x="809480" y="83142"/>
                </a:lnTo>
                <a:lnTo>
                  <a:pt x="809713" y="83820"/>
                </a:lnTo>
                <a:close/>
              </a:path>
              <a:path w="1609089" h="208278">
                <a:moveTo>
                  <a:pt x="824204" y="92710"/>
                </a:moveTo>
                <a:lnTo>
                  <a:pt x="805662" y="92710"/>
                </a:lnTo>
                <a:lnTo>
                  <a:pt x="803656" y="91440"/>
                </a:lnTo>
                <a:lnTo>
                  <a:pt x="803122" y="90170"/>
                </a:lnTo>
                <a:lnTo>
                  <a:pt x="801674" y="88900"/>
                </a:lnTo>
                <a:lnTo>
                  <a:pt x="801116" y="87630"/>
                </a:lnTo>
                <a:lnTo>
                  <a:pt x="800239" y="86360"/>
                </a:lnTo>
                <a:lnTo>
                  <a:pt x="799909" y="85090"/>
                </a:lnTo>
                <a:lnTo>
                  <a:pt x="799693" y="83820"/>
                </a:lnTo>
                <a:lnTo>
                  <a:pt x="809713" y="83820"/>
                </a:lnTo>
                <a:lnTo>
                  <a:pt x="809480" y="83142"/>
                </a:lnTo>
                <a:lnTo>
                  <a:pt x="810590" y="85090"/>
                </a:lnTo>
                <a:lnTo>
                  <a:pt x="811060" y="85090"/>
                </a:lnTo>
                <a:lnTo>
                  <a:pt x="812063" y="86360"/>
                </a:lnTo>
                <a:lnTo>
                  <a:pt x="812895" y="86360"/>
                </a:lnTo>
                <a:lnTo>
                  <a:pt x="814171" y="87630"/>
                </a:lnTo>
                <a:lnTo>
                  <a:pt x="813816" y="87630"/>
                </a:lnTo>
                <a:lnTo>
                  <a:pt x="816914" y="88900"/>
                </a:lnTo>
                <a:lnTo>
                  <a:pt x="816635" y="88900"/>
                </a:lnTo>
                <a:lnTo>
                  <a:pt x="820267" y="90170"/>
                </a:lnTo>
                <a:lnTo>
                  <a:pt x="820038" y="90170"/>
                </a:lnTo>
                <a:lnTo>
                  <a:pt x="824204" y="92710"/>
                </a:lnTo>
                <a:close/>
              </a:path>
              <a:path w="1609089" h="208278">
                <a:moveTo>
                  <a:pt x="811060" y="85090"/>
                </a:moveTo>
                <a:lnTo>
                  <a:pt x="810590" y="85090"/>
                </a:lnTo>
                <a:lnTo>
                  <a:pt x="810056" y="83820"/>
                </a:lnTo>
                <a:lnTo>
                  <a:pt x="811060" y="85090"/>
                </a:lnTo>
                <a:close/>
              </a:path>
              <a:path w="1609089" h="208278">
                <a:moveTo>
                  <a:pt x="812895" y="86360"/>
                </a:moveTo>
                <a:lnTo>
                  <a:pt x="812063" y="86360"/>
                </a:lnTo>
                <a:lnTo>
                  <a:pt x="811618" y="85090"/>
                </a:lnTo>
                <a:lnTo>
                  <a:pt x="812895" y="86360"/>
                </a:lnTo>
                <a:close/>
              </a:path>
              <a:path w="1609089" h="208278">
                <a:moveTo>
                  <a:pt x="833716" y="95250"/>
                </a:moveTo>
                <a:lnTo>
                  <a:pt x="808659" y="95250"/>
                </a:lnTo>
                <a:lnTo>
                  <a:pt x="806107" y="92710"/>
                </a:lnTo>
                <a:lnTo>
                  <a:pt x="824014" y="92710"/>
                </a:lnTo>
                <a:lnTo>
                  <a:pt x="828687" y="93980"/>
                </a:lnTo>
                <a:lnTo>
                  <a:pt x="828535" y="93980"/>
                </a:lnTo>
                <a:lnTo>
                  <a:pt x="833716" y="95250"/>
                </a:lnTo>
                <a:close/>
              </a:path>
              <a:path w="1609089" h="208278">
                <a:moveTo>
                  <a:pt x="1580927" y="165100"/>
                </a:moveTo>
                <a:lnTo>
                  <a:pt x="1570774" y="165100"/>
                </a:lnTo>
                <a:lnTo>
                  <a:pt x="1533144" y="163830"/>
                </a:lnTo>
                <a:lnTo>
                  <a:pt x="1495640" y="163830"/>
                </a:lnTo>
                <a:lnTo>
                  <a:pt x="1458379" y="162560"/>
                </a:lnTo>
                <a:lnTo>
                  <a:pt x="1421396" y="162560"/>
                </a:lnTo>
                <a:lnTo>
                  <a:pt x="1348625" y="160020"/>
                </a:lnTo>
                <a:lnTo>
                  <a:pt x="1312976" y="157480"/>
                </a:lnTo>
                <a:lnTo>
                  <a:pt x="1243507" y="154940"/>
                </a:lnTo>
                <a:lnTo>
                  <a:pt x="1176997" y="149860"/>
                </a:lnTo>
                <a:lnTo>
                  <a:pt x="1145019" y="148590"/>
                </a:lnTo>
                <a:lnTo>
                  <a:pt x="1084008" y="143510"/>
                </a:lnTo>
                <a:lnTo>
                  <a:pt x="1055090" y="139700"/>
                </a:lnTo>
                <a:lnTo>
                  <a:pt x="975766" y="132080"/>
                </a:lnTo>
                <a:lnTo>
                  <a:pt x="952004" y="128270"/>
                </a:lnTo>
                <a:lnTo>
                  <a:pt x="929716" y="125730"/>
                </a:lnTo>
                <a:lnTo>
                  <a:pt x="908964" y="121920"/>
                </a:lnTo>
                <a:lnTo>
                  <a:pt x="889812" y="118110"/>
                </a:lnTo>
                <a:lnTo>
                  <a:pt x="872324" y="115570"/>
                </a:lnTo>
                <a:lnTo>
                  <a:pt x="856589" y="111760"/>
                </a:lnTo>
                <a:lnTo>
                  <a:pt x="842695" y="107950"/>
                </a:lnTo>
                <a:lnTo>
                  <a:pt x="836422" y="106680"/>
                </a:lnTo>
                <a:lnTo>
                  <a:pt x="830618" y="104140"/>
                </a:lnTo>
                <a:lnTo>
                  <a:pt x="825284" y="102870"/>
                </a:lnTo>
                <a:lnTo>
                  <a:pt x="820419" y="100330"/>
                </a:lnTo>
                <a:lnTo>
                  <a:pt x="816025" y="99060"/>
                </a:lnTo>
                <a:lnTo>
                  <a:pt x="812114" y="96520"/>
                </a:lnTo>
                <a:lnTo>
                  <a:pt x="809015" y="95250"/>
                </a:lnTo>
                <a:lnTo>
                  <a:pt x="833589" y="95250"/>
                </a:lnTo>
                <a:lnTo>
                  <a:pt x="839266" y="97790"/>
                </a:lnTo>
                <a:lnTo>
                  <a:pt x="845312" y="99060"/>
                </a:lnTo>
                <a:lnTo>
                  <a:pt x="858939" y="102870"/>
                </a:lnTo>
                <a:lnTo>
                  <a:pt x="858786" y="102870"/>
                </a:lnTo>
                <a:lnTo>
                  <a:pt x="874382" y="105410"/>
                </a:lnTo>
                <a:lnTo>
                  <a:pt x="891641" y="109220"/>
                </a:lnTo>
                <a:lnTo>
                  <a:pt x="910602" y="113030"/>
                </a:lnTo>
                <a:lnTo>
                  <a:pt x="931202" y="115570"/>
                </a:lnTo>
                <a:lnTo>
                  <a:pt x="953363" y="119380"/>
                </a:lnTo>
                <a:lnTo>
                  <a:pt x="976998" y="121920"/>
                </a:lnTo>
                <a:lnTo>
                  <a:pt x="1002042" y="125730"/>
                </a:lnTo>
                <a:lnTo>
                  <a:pt x="1028420" y="128270"/>
                </a:lnTo>
                <a:lnTo>
                  <a:pt x="1056043" y="130810"/>
                </a:lnTo>
                <a:lnTo>
                  <a:pt x="1084859" y="133350"/>
                </a:lnTo>
                <a:lnTo>
                  <a:pt x="1114780" y="135890"/>
                </a:lnTo>
                <a:lnTo>
                  <a:pt x="1145730" y="138430"/>
                </a:lnTo>
                <a:lnTo>
                  <a:pt x="1177645" y="140970"/>
                </a:lnTo>
                <a:lnTo>
                  <a:pt x="1210437" y="143510"/>
                </a:lnTo>
                <a:lnTo>
                  <a:pt x="1244053" y="144780"/>
                </a:lnTo>
                <a:lnTo>
                  <a:pt x="1278394" y="147320"/>
                </a:lnTo>
                <a:lnTo>
                  <a:pt x="1313408" y="148590"/>
                </a:lnTo>
                <a:lnTo>
                  <a:pt x="1349006" y="149860"/>
                </a:lnTo>
                <a:lnTo>
                  <a:pt x="1385112" y="151130"/>
                </a:lnTo>
                <a:lnTo>
                  <a:pt x="1421676" y="152400"/>
                </a:lnTo>
                <a:lnTo>
                  <a:pt x="1458595" y="153670"/>
                </a:lnTo>
                <a:lnTo>
                  <a:pt x="1495780" y="153670"/>
                </a:lnTo>
                <a:lnTo>
                  <a:pt x="1533245" y="154940"/>
                </a:lnTo>
                <a:lnTo>
                  <a:pt x="1581403" y="154940"/>
                </a:lnTo>
                <a:lnTo>
                  <a:pt x="1590004" y="159965"/>
                </a:lnTo>
                <a:lnTo>
                  <a:pt x="1580927" y="165100"/>
                </a:lnTo>
                <a:close/>
              </a:path>
              <a:path w="1609089" h="208278">
                <a:moveTo>
                  <a:pt x="1590004" y="159965"/>
                </a:moveTo>
                <a:lnTo>
                  <a:pt x="1520545" y="119380"/>
                </a:lnTo>
                <a:lnTo>
                  <a:pt x="1519288" y="118110"/>
                </a:lnTo>
                <a:lnTo>
                  <a:pt x="1518475" y="116840"/>
                </a:lnTo>
                <a:lnTo>
                  <a:pt x="1518196" y="115570"/>
                </a:lnTo>
                <a:lnTo>
                  <a:pt x="1518500" y="113030"/>
                </a:lnTo>
                <a:lnTo>
                  <a:pt x="1519339" y="111760"/>
                </a:lnTo>
                <a:lnTo>
                  <a:pt x="1520609" y="110490"/>
                </a:lnTo>
                <a:lnTo>
                  <a:pt x="1525371" y="110490"/>
                </a:lnTo>
                <a:lnTo>
                  <a:pt x="1599956" y="154940"/>
                </a:lnTo>
                <a:lnTo>
                  <a:pt x="1599044" y="154940"/>
                </a:lnTo>
                <a:lnTo>
                  <a:pt x="1599041" y="156210"/>
                </a:lnTo>
                <a:lnTo>
                  <a:pt x="1596644" y="156210"/>
                </a:lnTo>
                <a:lnTo>
                  <a:pt x="1590004" y="159965"/>
                </a:lnTo>
                <a:close/>
              </a:path>
              <a:path w="1609089" h="208278">
                <a:moveTo>
                  <a:pt x="1599701" y="165100"/>
                </a:moveTo>
                <a:lnTo>
                  <a:pt x="1599018" y="165100"/>
                </a:lnTo>
                <a:lnTo>
                  <a:pt x="1599044" y="154940"/>
                </a:lnTo>
                <a:lnTo>
                  <a:pt x="1599956" y="154940"/>
                </a:lnTo>
                <a:lnTo>
                  <a:pt x="1608480" y="160020"/>
                </a:lnTo>
                <a:lnTo>
                  <a:pt x="1599701" y="165100"/>
                </a:lnTo>
                <a:close/>
              </a:path>
              <a:path w="1609089" h="208278">
                <a:moveTo>
                  <a:pt x="1596618" y="163830"/>
                </a:moveTo>
                <a:lnTo>
                  <a:pt x="1590004" y="159965"/>
                </a:lnTo>
                <a:lnTo>
                  <a:pt x="1596644" y="156210"/>
                </a:lnTo>
                <a:lnTo>
                  <a:pt x="1596618" y="163830"/>
                </a:lnTo>
                <a:close/>
              </a:path>
              <a:path w="1609089" h="208278">
                <a:moveTo>
                  <a:pt x="1599022" y="163830"/>
                </a:moveTo>
                <a:lnTo>
                  <a:pt x="1596618" y="163830"/>
                </a:lnTo>
                <a:lnTo>
                  <a:pt x="1596644" y="156210"/>
                </a:lnTo>
                <a:lnTo>
                  <a:pt x="1599041" y="156210"/>
                </a:lnTo>
                <a:lnTo>
                  <a:pt x="1599022" y="163830"/>
                </a:lnTo>
                <a:close/>
              </a:path>
              <a:path w="1609089" h="208278">
                <a:moveTo>
                  <a:pt x="1525079" y="208280"/>
                </a:moveTo>
                <a:lnTo>
                  <a:pt x="1520317" y="208280"/>
                </a:lnTo>
                <a:lnTo>
                  <a:pt x="1519047" y="207010"/>
                </a:lnTo>
                <a:lnTo>
                  <a:pt x="1518221" y="205740"/>
                </a:lnTo>
                <a:lnTo>
                  <a:pt x="1517929" y="204470"/>
                </a:lnTo>
                <a:lnTo>
                  <a:pt x="1518221" y="201930"/>
                </a:lnTo>
                <a:lnTo>
                  <a:pt x="1519047" y="200660"/>
                </a:lnTo>
                <a:lnTo>
                  <a:pt x="1520304" y="199390"/>
                </a:lnTo>
                <a:lnTo>
                  <a:pt x="1590004" y="159965"/>
                </a:lnTo>
                <a:lnTo>
                  <a:pt x="1596618" y="163830"/>
                </a:lnTo>
                <a:lnTo>
                  <a:pt x="1599022" y="163830"/>
                </a:lnTo>
                <a:lnTo>
                  <a:pt x="1599018" y="165100"/>
                </a:lnTo>
                <a:lnTo>
                  <a:pt x="1599701" y="165100"/>
                </a:lnTo>
                <a:lnTo>
                  <a:pt x="1525079" y="20828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object 144"/>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1270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14页</a:t>
            </a:r>
            <a:endParaRPr spc="-5">
              <a:latin typeface="仿宋" panose="02010609060101010101" charset="-122"/>
              <a:ea typeface="微软雅黑" panose="020b050302020402020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096047" y="132588"/>
            <a:ext cx="102302"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884864" y="6237732"/>
            <a:ext cx="543123"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54088" y="223951"/>
            <a:ext cx="5528945" cy="381635"/>
          </a:xfrm>
          <a:prstGeom prst="rect">
            <a:avLst/>
          </a:prstGeom>
        </p:spPr>
        <p:txBody>
          <a:bodyPr vert="horz" wrap="square" lIns="0" tIns="12700" rIns="0" bIns="0" rtlCol="0">
            <a:spAutoFit/>
          </a:bodyPr>
          <a:lstStyle/>
          <a:p>
            <a:pPr marL="12700">
              <a:lnSpc>
                <a:spcPct val="100000"/>
              </a:lnSpc>
              <a:spcBef>
                <a:spcPts val="100"/>
              </a:spcBef>
            </a:pPr>
            <a:r>
              <a:rPr sz="2400" spc="-5">
                <a:solidFill>
                  <a:srgbClr val="404040"/>
                </a:solidFill>
                <a:latin typeface="仿宋" panose="02010609060101010101" charset="-122"/>
                <a:ea typeface="微软雅黑" panose="020b0503020204020204" charset="-122"/>
                <a:cs typeface="Times New Roman" panose="02020603050405020304"/>
              </a:rPr>
              <a:t>V/R/M</a:t>
            </a:r>
            <a:r>
              <a:rPr sz="2400">
                <a:solidFill>
                  <a:srgbClr val="404040"/>
                </a:solidFill>
                <a:latin typeface="仿宋" panose="02010609060101010101" charset="-122"/>
                <a:ea typeface="微软雅黑" panose="020b0503020204020204" charset="-122"/>
                <a:cs typeface="宋体" panose="02010600030101010101" pitchFamily="2" charset="-122"/>
              </a:rPr>
              <a:t>后向梳理的思路，同步会形成</a:t>
            </a:r>
            <a:r>
              <a:rPr sz="2400" spc="-5">
                <a:solidFill>
                  <a:srgbClr val="404040"/>
                </a:solidFill>
                <a:latin typeface="仿宋" panose="02010609060101010101" charset="-122"/>
                <a:ea typeface="微软雅黑" panose="020b0503020204020204" charset="-122"/>
                <a:cs typeface="Times New Roman" panose="02020603050405020304"/>
              </a:rPr>
              <a:t>CBB</a:t>
            </a:r>
            <a:endParaRPr sz="2400">
              <a:latin typeface="仿宋" panose="02010609060101010101" charset="-122"/>
              <a:ea typeface="微软雅黑" panose="020b0503020204020204" charset="-122"/>
              <a:cs typeface="Times New Roman" panose="02020603050405020304"/>
            </a:endParaRPr>
          </a:p>
        </p:txBody>
      </p:sp>
      <p:sp>
        <p:nvSpPr>
          <p:cNvPr id="5" name="object 5"/>
          <p:cNvSpPr txBox="1"/>
          <p:nvPr/>
        </p:nvSpPr>
        <p:spPr>
          <a:xfrm>
            <a:off x="9543822" y="1610562"/>
            <a:ext cx="1828164" cy="130492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buSzPct val="92000"/>
              <a:buAutoNum type="arabicPeriod"/>
              <a:tabLst>
                <a:tab pos="139700"/>
              </a:tabLst>
            </a:pPr>
            <a:r>
              <a:rPr sz="1200">
                <a:latin typeface="仿宋" panose="02010609060101010101" charset="-122"/>
                <a:ea typeface="微软雅黑" panose="020b0503020204020204" charset="-122"/>
                <a:cs typeface="微软雅黑" panose="020b0503020204020204" charset="-122"/>
              </a:rPr>
              <a:t>对于新业务领域根据客户 需求快速开发产品</a:t>
            </a:r>
            <a:endParaRPr sz="1200">
              <a:latin typeface="仿宋" panose="02010609060101010101" charset="-122"/>
              <a:ea typeface="微软雅黑" panose="020b0503020204020204" charset="-122"/>
              <a:cs typeface="微软雅黑" panose="020b0503020204020204" charset="-122"/>
            </a:endParaRPr>
          </a:p>
          <a:p>
            <a:pPr marL="12700" marR="5080">
              <a:lnSpc>
                <a:spcPct val="100000"/>
              </a:lnSpc>
              <a:spcBef>
                <a:spcPts val="720"/>
              </a:spcBef>
              <a:buSzPct val="92000"/>
              <a:buAutoNum type="arabicPeriod"/>
              <a:tabLst>
                <a:tab pos="139700"/>
              </a:tabLst>
            </a:pPr>
            <a:r>
              <a:rPr sz="1200">
                <a:latin typeface="仿宋" panose="02010609060101010101" charset="-122"/>
                <a:ea typeface="微软雅黑" panose="020b0503020204020204" charset="-122"/>
                <a:cs typeface="微软雅黑" panose="020b0503020204020204" charset="-122"/>
              </a:rPr>
              <a:t>根据客户需求及现有技术 不断补充产品功能特性</a:t>
            </a:r>
            <a:endParaRPr sz="1200">
              <a:latin typeface="仿宋" panose="02010609060101010101" charset="-122"/>
              <a:ea typeface="微软雅黑" panose="020b0503020204020204" charset="-122"/>
              <a:cs typeface="微软雅黑" panose="020b0503020204020204" charset="-122"/>
            </a:endParaRPr>
          </a:p>
          <a:p>
            <a:pPr marL="12700" marR="5080">
              <a:lnSpc>
                <a:spcPct val="100000"/>
              </a:lnSpc>
              <a:spcBef>
                <a:spcPts val="720"/>
              </a:spcBef>
              <a:buSzPct val="92000"/>
              <a:buAutoNum type="arabicPeriod"/>
              <a:tabLst>
                <a:tab pos="139700"/>
              </a:tabLst>
            </a:pPr>
            <a:r>
              <a:rPr sz="1200">
                <a:latin typeface="仿宋" panose="02010609060101010101" charset="-122"/>
                <a:ea typeface="微软雅黑" panose="020b0503020204020204" charset="-122"/>
                <a:cs typeface="微软雅黑" panose="020b0503020204020204" charset="-122"/>
              </a:rPr>
              <a:t>将特性固定的产品版本基 线化为R版本</a:t>
            </a:r>
            <a:endParaRPr sz="1200">
              <a:latin typeface="仿宋" panose="02010609060101010101" charset="-122"/>
              <a:ea typeface="微软雅黑" panose="020b0503020204020204" charset="-122"/>
              <a:cs typeface="微软雅黑" panose="020b0503020204020204" charset="-122"/>
            </a:endParaRPr>
          </a:p>
        </p:txBody>
      </p:sp>
      <p:sp>
        <p:nvSpPr>
          <p:cNvPr id="6" name="object 6"/>
          <p:cNvSpPr txBox="1"/>
          <p:nvPr/>
        </p:nvSpPr>
        <p:spPr>
          <a:xfrm>
            <a:off x="898258" y="6181737"/>
            <a:ext cx="3199765"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nSpc>
                <a:spcPct val="100000"/>
              </a:lnSpc>
              <a:spcBef>
                <a:spcPts val="100"/>
              </a:spcBef>
            </a:pPr>
            <a:r>
              <a:rPr sz="1200">
                <a:latin typeface="仿宋" panose="02010609060101010101" charset="-122"/>
                <a:ea typeface="微软雅黑" panose="020b0503020204020204" charset="-122"/>
                <a:cs typeface="微软雅黑" panose="020b0503020204020204" charset="-122"/>
              </a:rPr>
              <a:t>9.根据不同客户具体需求及产品组合，快速低成 本的开发多个版本产品，供应市场</a:t>
            </a:r>
            <a:endParaRPr sz="1200">
              <a:latin typeface="仿宋" panose="02010609060101010101" charset="-122"/>
              <a:ea typeface="微软雅黑" panose="020b0503020204020204" charset="-122"/>
              <a:cs typeface="微软雅黑" panose="020b0503020204020204" charset="-122"/>
            </a:endParaRPr>
          </a:p>
        </p:txBody>
      </p:sp>
      <p:sp>
        <p:nvSpPr>
          <p:cNvPr id="7" name="object 7"/>
          <p:cNvSpPr/>
          <p:nvPr/>
        </p:nvSpPr>
        <p:spPr>
          <a:xfrm>
            <a:off x="1647113" y="1133762"/>
            <a:ext cx="781666" cy="517990"/>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object 8"/>
          <p:cNvSpPr/>
          <p:nvPr/>
        </p:nvSpPr>
        <p:spPr>
          <a:xfrm>
            <a:off x="2604510" y="1133762"/>
            <a:ext cx="781666" cy="517990"/>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p:nvPr/>
        </p:nvSpPr>
        <p:spPr>
          <a:xfrm>
            <a:off x="3570210" y="1133762"/>
            <a:ext cx="777508" cy="517990"/>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object 10"/>
          <p:cNvSpPr txBox="1"/>
          <p:nvPr/>
        </p:nvSpPr>
        <p:spPr>
          <a:xfrm>
            <a:off x="3675214" y="1238986"/>
            <a:ext cx="48577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a:latin typeface="仿宋" panose="02010609060101010101" charset="-122"/>
                <a:ea typeface="微软雅黑" panose="020b0503020204020204" charset="-122"/>
                <a:cs typeface="微软雅黑" panose="020b0503020204020204" charset="-122"/>
              </a:rPr>
              <a:t>项目3</a:t>
            </a:r>
            <a:endParaRPr sz="1400">
              <a:latin typeface="仿宋" panose="02010609060101010101" charset="-122"/>
              <a:ea typeface="微软雅黑" panose="020b0503020204020204" charset="-122"/>
              <a:cs typeface="微软雅黑" panose="020b0503020204020204" charset="-122"/>
            </a:endParaRPr>
          </a:p>
        </p:txBody>
      </p:sp>
      <p:sp>
        <p:nvSpPr>
          <p:cNvPr id="11" name="object 11"/>
          <p:cNvSpPr/>
          <p:nvPr/>
        </p:nvSpPr>
        <p:spPr>
          <a:xfrm>
            <a:off x="1505496" y="827189"/>
            <a:ext cx="2983865" cy="934719"/>
          </a:xfrm>
          <a:custGeom>
            <a:rect l="l" t="t" r="r" b="b"/>
            <a:pathLst>
              <a:path w="2983865" h="934719">
                <a:moveTo>
                  <a:pt x="9525" y="924864"/>
                </a:moveTo>
                <a:lnTo>
                  <a:pt x="0" y="924864"/>
                </a:lnTo>
                <a:lnTo>
                  <a:pt x="0" y="848664"/>
                </a:lnTo>
                <a:lnTo>
                  <a:pt x="19050" y="848664"/>
                </a:lnTo>
                <a:lnTo>
                  <a:pt x="19050" y="915339"/>
                </a:lnTo>
                <a:lnTo>
                  <a:pt x="9525" y="915339"/>
                </a:lnTo>
                <a:lnTo>
                  <a:pt x="9525" y="924864"/>
                </a:lnTo>
                <a:close/>
              </a:path>
              <a:path w="2983865" h="934719">
                <a:moveTo>
                  <a:pt x="35471" y="934389"/>
                </a:moveTo>
                <a:lnTo>
                  <a:pt x="9525" y="934389"/>
                </a:lnTo>
                <a:lnTo>
                  <a:pt x="9525" y="915339"/>
                </a:lnTo>
                <a:lnTo>
                  <a:pt x="19050" y="915339"/>
                </a:lnTo>
                <a:lnTo>
                  <a:pt x="19050" y="924864"/>
                </a:lnTo>
                <a:lnTo>
                  <a:pt x="35471" y="924864"/>
                </a:lnTo>
                <a:lnTo>
                  <a:pt x="35471" y="934389"/>
                </a:lnTo>
                <a:close/>
              </a:path>
              <a:path w="2983865" h="934719">
                <a:moveTo>
                  <a:pt x="35471" y="924864"/>
                </a:moveTo>
                <a:lnTo>
                  <a:pt x="19050" y="924864"/>
                </a:lnTo>
                <a:lnTo>
                  <a:pt x="19050" y="915339"/>
                </a:lnTo>
                <a:lnTo>
                  <a:pt x="35471" y="915339"/>
                </a:lnTo>
                <a:lnTo>
                  <a:pt x="35471" y="924864"/>
                </a:lnTo>
                <a:close/>
              </a:path>
              <a:path w="2983865" h="934719">
                <a:moveTo>
                  <a:pt x="19050" y="791514"/>
                </a:moveTo>
                <a:lnTo>
                  <a:pt x="0" y="791514"/>
                </a:lnTo>
                <a:lnTo>
                  <a:pt x="0" y="715314"/>
                </a:lnTo>
                <a:lnTo>
                  <a:pt x="19050" y="715314"/>
                </a:lnTo>
                <a:lnTo>
                  <a:pt x="19050" y="791514"/>
                </a:lnTo>
                <a:close/>
              </a:path>
              <a:path w="2983865" h="934719">
                <a:moveTo>
                  <a:pt x="19050" y="658164"/>
                </a:moveTo>
                <a:lnTo>
                  <a:pt x="0" y="658164"/>
                </a:lnTo>
                <a:lnTo>
                  <a:pt x="0" y="581964"/>
                </a:lnTo>
                <a:lnTo>
                  <a:pt x="19050" y="581964"/>
                </a:lnTo>
                <a:lnTo>
                  <a:pt x="19050" y="658164"/>
                </a:lnTo>
                <a:close/>
              </a:path>
              <a:path w="2983865" h="934719">
                <a:moveTo>
                  <a:pt x="19050" y="524814"/>
                </a:moveTo>
                <a:lnTo>
                  <a:pt x="0" y="524814"/>
                </a:lnTo>
                <a:lnTo>
                  <a:pt x="0" y="448614"/>
                </a:lnTo>
                <a:lnTo>
                  <a:pt x="19050" y="448614"/>
                </a:lnTo>
                <a:lnTo>
                  <a:pt x="19050" y="524814"/>
                </a:lnTo>
                <a:close/>
              </a:path>
              <a:path w="2983865" h="934719">
                <a:moveTo>
                  <a:pt x="19050" y="391464"/>
                </a:moveTo>
                <a:lnTo>
                  <a:pt x="0" y="391464"/>
                </a:lnTo>
                <a:lnTo>
                  <a:pt x="0" y="315264"/>
                </a:lnTo>
                <a:lnTo>
                  <a:pt x="19050" y="315264"/>
                </a:lnTo>
                <a:lnTo>
                  <a:pt x="19050" y="391464"/>
                </a:lnTo>
                <a:close/>
              </a:path>
              <a:path w="2983865" h="934719">
                <a:moveTo>
                  <a:pt x="19050" y="258114"/>
                </a:moveTo>
                <a:lnTo>
                  <a:pt x="0" y="258114"/>
                </a:lnTo>
                <a:lnTo>
                  <a:pt x="0" y="181914"/>
                </a:lnTo>
                <a:lnTo>
                  <a:pt x="19050" y="181914"/>
                </a:lnTo>
                <a:lnTo>
                  <a:pt x="19050" y="258114"/>
                </a:lnTo>
                <a:close/>
              </a:path>
              <a:path w="2983865" h="934719">
                <a:moveTo>
                  <a:pt x="19050" y="124764"/>
                </a:moveTo>
                <a:lnTo>
                  <a:pt x="0" y="124764"/>
                </a:lnTo>
                <a:lnTo>
                  <a:pt x="0" y="48564"/>
                </a:lnTo>
                <a:lnTo>
                  <a:pt x="19050" y="48564"/>
                </a:lnTo>
                <a:lnTo>
                  <a:pt x="19050" y="124764"/>
                </a:lnTo>
                <a:close/>
              </a:path>
              <a:path w="2983865" h="934719">
                <a:moveTo>
                  <a:pt x="103835" y="19050"/>
                </a:moveTo>
                <a:lnTo>
                  <a:pt x="27635" y="19050"/>
                </a:lnTo>
                <a:lnTo>
                  <a:pt x="27635" y="0"/>
                </a:lnTo>
                <a:lnTo>
                  <a:pt x="103835" y="0"/>
                </a:lnTo>
                <a:lnTo>
                  <a:pt x="103835" y="19050"/>
                </a:lnTo>
                <a:close/>
              </a:path>
              <a:path w="2983865" h="934719">
                <a:moveTo>
                  <a:pt x="237185" y="19050"/>
                </a:moveTo>
                <a:lnTo>
                  <a:pt x="160985" y="19050"/>
                </a:lnTo>
                <a:lnTo>
                  <a:pt x="160985" y="0"/>
                </a:lnTo>
                <a:lnTo>
                  <a:pt x="237185" y="0"/>
                </a:lnTo>
                <a:lnTo>
                  <a:pt x="237185" y="19050"/>
                </a:lnTo>
                <a:close/>
              </a:path>
              <a:path w="2983865" h="934719">
                <a:moveTo>
                  <a:pt x="370535" y="19050"/>
                </a:moveTo>
                <a:lnTo>
                  <a:pt x="294335" y="19050"/>
                </a:lnTo>
                <a:lnTo>
                  <a:pt x="294335" y="0"/>
                </a:lnTo>
                <a:lnTo>
                  <a:pt x="370535" y="0"/>
                </a:lnTo>
                <a:lnTo>
                  <a:pt x="370535" y="19050"/>
                </a:lnTo>
                <a:close/>
              </a:path>
              <a:path w="2983865" h="934719">
                <a:moveTo>
                  <a:pt x="503885" y="19050"/>
                </a:moveTo>
                <a:lnTo>
                  <a:pt x="427685" y="19050"/>
                </a:lnTo>
                <a:lnTo>
                  <a:pt x="427685" y="0"/>
                </a:lnTo>
                <a:lnTo>
                  <a:pt x="503885" y="0"/>
                </a:lnTo>
                <a:lnTo>
                  <a:pt x="503885" y="19050"/>
                </a:lnTo>
                <a:close/>
              </a:path>
              <a:path w="2983865" h="934719">
                <a:moveTo>
                  <a:pt x="637235" y="19050"/>
                </a:moveTo>
                <a:lnTo>
                  <a:pt x="561035" y="19050"/>
                </a:lnTo>
                <a:lnTo>
                  <a:pt x="561035" y="0"/>
                </a:lnTo>
                <a:lnTo>
                  <a:pt x="637235" y="0"/>
                </a:lnTo>
                <a:lnTo>
                  <a:pt x="637235" y="19050"/>
                </a:lnTo>
                <a:close/>
              </a:path>
              <a:path w="2983865" h="934719">
                <a:moveTo>
                  <a:pt x="770585" y="19050"/>
                </a:moveTo>
                <a:lnTo>
                  <a:pt x="694385" y="19050"/>
                </a:lnTo>
                <a:lnTo>
                  <a:pt x="694385" y="0"/>
                </a:lnTo>
                <a:lnTo>
                  <a:pt x="770585" y="0"/>
                </a:lnTo>
                <a:lnTo>
                  <a:pt x="770585" y="19050"/>
                </a:lnTo>
                <a:close/>
              </a:path>
              <a:path w="2983865" h="934719">
                <a:moveTo>
                  <a:pt x="903935" y="19050"/>
                </a:moveTo>
                <a:lnTo>
                  <a:pt x="827735" y="19050"/>
                </a:lnTo>
                <a:lnTo>
                  <a:pt x="827735" y="0"/>
                </a:lnTo>
                <a:lnTo>
                  <a:pt x="903935" y="0"/>
                </a:lnTo>
                <a:lnTo>
                  <a:pt x="903935" y="19050"/>
                </a:lnTo>
                <a:close/>
              </a:path>
              <a:path w="2983865" h="934719">
                <a:moveTo>
                  <a:pt x="1037285" y="19050"/>
                </a:moveTo>
                <a:lnTo>
                  <a:pt x="961085" y="19050"/>
                </a:lnTo>
                <a:lnTo>
                  <a:pt x="961085" y="0"/>
                </a:lnTo>
                <a:lnTo>
                  <a:pt x="1037285" y="0"/>
                </a:lnTo>
                <a:lnTo>
                  <a:pt x="1037285" y="19050"/>
                </a:lnTo>
                <a:close/>
              </a:path>
              <a:path w="2983865" h="934719">
                <a:moveTo>
                  <a:pt x="1170635" y="19050"/>
                </a:moveTo>
                <a:lnTo>
                  <a:pt x="1094435" y="19050"/>
                </a:lnTo>
                <a:lnTo>
                  <a:pt x="1094435" y="0"/>
                </a:lnTo>
                <a:lnTo>
                  <a:pt x="1170635" y="0"/>
                </a:lnTo>
                <a:lnTo>
                  <a:pt x="1170635" y="19050"/>
                </a:lnTo>
                <a:close/>
              </a:path>
              <a:path w="2983865" h="934719">
                <a:moveTo>
                  <a:pt x="1303985" y="19050"/>
                </a:moveTo>
                <a:lnTo>
                  <a:pt x="1227785" y="19050"/>
                </a:lnTo>
                <a:lnTo>
                  <a:pt x="1227785" y="0"/>
                </a:lnTo>
                <a:lnTo>
                  <a:pt x="1303985" y="0"/>
                </a:lnTo>
                <a:lnTo>
                  <a:pt x="1303985" y="19050"/>
                </a:lnTo>
                <a:close/>
              </a:path>
              <a:path w="2983865" h="934719">
                <a:moveTo>
                  <a:pt x="1437335" y="19050"/>
                </a:moveTo>
                <a:lnTo>
                  <a:pt x="1361135" y="19050"/>
                </a:lnTo>
                <a:lnTo>
                  <a:pt x="1361135" y="0"/>
                </a:lnTo>
                <a:lnTo>
                  <a:pt x="1437335" y="0"/>
                </a:lnTo>
                <a:lnTo>
                  <a:pt x="1437335" y="19050"/>
                </a:lnTo>
                <a:close/>
              </a:path>
              <a:path w="2983865" h="934719">
                <a:moveTo>
                  <a:pt x="1570685" y="19050"/>
                </a:moveTo>
                <a:lnTo>
                  <a:pt x="1494485" y="19050"/>
                </a:lnTo>
                <a:lnTo>
                  <a:pt x="1494485" y="0"/>
                </a:lnTo>
                <a:lnTo>
                  <a:pt x="1570685" y="0"/>
                </a:lnTo>
                <a:lnTo>
                  <a:pt x="1570685" y="19050"/>
                </a:lnTo>
                <a:close/>
              </a:path>
              <a:path w="2983865" h="934719">
                <a:moveTo>
                  <a:pt x="1704035" y="19050"/>
                </a:moveTo>
                <a:lnTo>
                  <a:pt x="1627835" y="19050"/>
                </a:lnTo>
                <a:lnTo>
                  <a:pt x="1627835" y="0"/>
                </a:lnTo>
                <a:lnTo>
                  <a:pt x="1704035" y="0"/>
                </a:lnTo>
                <a:lnTo>
                  <a:pt x="1704035" y="19050"/>
                </a:lnTo>
                <a:close/>
              </a:path>
              <a:path w="2983865" h="934719">
                <a:moveTo>
                  <a:pt x="1837385" y="19050"/>
                </a:moveTo>
                <a:lnTo>
                  <a:pt x="1761185" y="19050"/>
                </a:lnTo>
                <a:lnTo>
                  <a:pt x="1761185" y="0"/>
                </a:lnTo>
                <a:lnTo>
                  <a:pt x="1837385" y="0"/>
                </a:lnTo>
                <a:lnTo>
                  <a:pt x="1837385" y="19050"/>
                </a:lnTo>
                <a:close/>
              </a:path>
              <a:path w="2983865" h="934719">
                <a:moveTo>
                  <a:pt x="1970735" y="19050"/>
                </a:moveTo>
                <a:lnTo>
                  <a:pt x="1894535" y="19050"/>
                </a:lnTo>
                <a:lnTo>
                  <a:pt x="1894535" y="0"/>
                </a:lnTo>
                <a:lnTo>
                  <a:pt x="1970735" y="0"/>
                </a:lnTo>
                <a:lnTo>
                  <a:pt x="1970735" y="19050"/>
                </a:lnTo>
                <a:close/>
              </a:path>
              <a:path w="2983865" h="934719">
                <a:moveTo>
                  <a:pt x="2104085" y="19050"/>
                </a:moveTo>
                <a:lnTo>
                  <a:pt x="2027885" y="19050"/>
                </a:lnTo>
                <a:lnTo>
                  <a:pt x="2027885" y="0"/>
                </a:lnTo>
                <a:lnTo>
                  <a:pt x="2104085" y="0"/>
                </a:lnTo>
                <a:lnTo>
                  <a:pt x="2104085" y="19050"/>
                </a:lnTo>
                <a:close/>
              </a:path>
              <a:path w="2983865" h="934719">
                <a:moveTo>
                  <a:pt x="2237435" y="19050"/>
                </a:moveTo>
                <a:lnTo>
                  <a:pt x="2161235" y="19050"/>
                </a:lnTo>
                <a:lnTo>
                  <a:pt x="2161235" y="0"/>
                </a:lnTo>
                <a:lnTo>
                  <a:pt x="2237435" y="0"/>
                </a:lnTo>
                <a:lnTo>
                  <a:pt x="2237435" y="19050"/>
                </a:lnTo>
                <a:close/>
              </a:path>
              <a:path w="2983865" h="934719">
                <a:moveTo>
                  <a:pt x="2370785" y="19050"/>
                </a:moveTo>
                <a:lnTo>
                  <a:pt x="2294585" y="19050"/>
                </a:lnTo>
                <a:lnTo>
                  <a:pt x="2294585" y="0"/>
                </a:lnTo>
                <a:lnTo>
                  <a:pt x="2370785" y="0"/>
                </a:lnTo>
                <a:lnTo>
                  <a:pt x="2370785" y="19050"/>
                </a:lnTo>
                <a:close/>
              </a:path>
              <a:path w="2983865" h="934719">
                <a:moveTo>
                  <a:pt x="2504135" y="19050"/>
                </a:moveTo>
                <a:lnTo>
                  <a:pt x="2427935" y="19050"/>
                </a:lnTo>
                <a:lnTo>
                  <a:pt x="2427935" y="0"/>
                </a:lnTo>
                <a:lnTo>
                  <a:pt x="2504135" y="0"/>
                </a:lnTo>
                <a:lnTo>
                  <a:pt x="2504135" y="19050"/>
                </a:lnTo>
                <a:close/>
              </a:path>
              <a:path w="2983865" h="934719">
                <a:moveTo>
                  <a:pt x="2637485" y="19050"/>
                </a:moveTo>
                <a:lnTo>
                  <a:pt x="2561285" y="19050"/>
                </a:lnTo>
                <a:lnTo>
                  <a:pt x="2561285" y="0"/>
                </a:lnTo>
                <a:lnTo>
                  <a:pt x="2637485" y="0"/>
                </a:lnTo>
                <a:lnTo>
                  <a:pt x="2637485" y="19050"/>
                </a:lnTo>
                <a:close/>
              </a:path>
              <a:path w="2983865" h="934719">
                <a:moveTo>
                  <a:pt x="2770835" y="19050"/>
                </a:moveTo>
                <a:lnTo>
                  <a:pt x="2694635" y="19050"/>
                </a:lnTo>
                <a:lnTo>
                  <a:pt x="2694635" y="0"/>
                </a:lnTo>
                <a:lnTo>
                  <a:pt x="2770835" y="0"/>
                </a:lnTo>
                <a:lnTo>
                  <a:pt x="2770835" y="19050"/>
                </a:lnTo>
                <a:close/>
              </a:path>
              <a:path w="2983865" h="934719">
                <a:moveTo>
                  <a:pt x="2904185" y="19050"/>
                </a:moveTo>
                <a:lnTo>
                  <a:pt x="2827985" y="19050"/>
                </a:lnTo>
                <a:lnTo>
                  <a:pt x="2827985" y="0"/>
                </a:lnTo>
                <a:lnTo>
                  <a:pt x="2904185" y="0"/>
                </a:lnTo>
                <a:lnTo>
                  <a:pt x="2904185" y="19050"/>
                </a:lnTo>
                <a:close/>
              </a:path>
              <a:path w="2983865" h="934719">
                <a:moveTo>
                  <a:pt x="2964776" y="19050"/>
                </a:moveTo>
                <a:lnTo>
                  <a:pt x="2961335" y="19050"/>
                </a:lnTo>
                <a:lnTo>
                  <a:pt x="2961335" y="0"/>
                </a:lnTo>
                <a:lnTo>
                  <a:pt x="2983826" y="0"/>
                </a:lnTo>
                <a:lnTo>
                  <a:pt x="2983826" y="9525"/>
                </a:lnTo>
                <a:lnTo>
                  <a:pt x="2964776" y="9525"/>
                </a:lnTo>
                <a:lnTo>
                  <a:pt x="2964776" y="19050"/>
                </a:lnTo>
                <a:close/>
              </a:path>
              <a:path w="2983865" h="934719">
                <a:moveTo>
                  <a:pt x="2983826" y="72745"/>
                </a:moveTo>
                <a:lnTo>
                  <a:pt x="2964776" y="72745"/>
                </a:lnTo>
                <a:lnTo>
                  <a:pt x="2964776" y="9525"/>
                </a:lnTo>
                <a:lnTo>
                  <a:pt x="2974301" y="19050"/>
                </a:lnTo>
                <a:lnTo>
                  <a:pt x="2983826" y="19050"/>
                </a:lnTo>
                <a:lnTo>
                  <a:pt x="2983826" y="72745"/>
                </a:lnTo>
                <a:close/>
              </a:path>
              <a:path w="2983865" h="934719">
                <a:moveTo>
                  <a:pt x="2983826" y="19050"/>
                </a:moveTo>
                <a:lnTo>
                  <a:pt x="2974301" y="19050"/>
                </a:lnTo>
                <a:lnTo>
                  <a:pt x="2964776" y="9525"/>
                </a:lnTo>
                <a:lnTo>
                  <a:pt x="2983826" y="9525"/>
                </a:lnTo>
                <a:lnTo>
                  <a:pt x="2983826" y="19050"/>
                </a:lnTo>
                <a:close/>
              </a:path>
              <a:path w="2983865" h="934719">
                <a:moveTo>
                  <a:pt x="2983826" y="206095"/>
                </a:moveTo>
                <a:lnTo>
                  <a:pt x="2964776" y="206095"/>
                </a:lnTo>
                <a:lnTo>
                  <a:pt x="2964776" y="129895"/>
                </a:lnTo>
                <a:lnTo>
                  <a:pt x="2983826" y="129895"/>
                </a:lnTo>
                <a:lnTo>
                  <a:pt x="2983826" y="206095"/>
                </a:lnTo>
                <a:close/>
              </a:path>
              <a:path w="2983865" h="934719">
                <a:moveTo>
                  <a:pt x="2983826" y="339445"/>
                </a:moveTo>
                <a:lnTo>
                  <a:pt x="2964776" y="339445"/>
                </a:lnTo>
                <a:lnTo>
                  <a:pt x="2964776" y="263245"/>
                </a:lnTo>
                <a:lnTo>
                  <a:pt x="2983826" y="263245"/>
                </a:lnTo>
                <a:lnTo>
                  <a:pt x="2983826" y="339445"/>
                </a:lnTo>
                <a:close/>
              </a:path>
              <a:path w="2983865" h="934719">
                <a:moveTo>
                  <a:pt x="2983826" y="472795"/>
                </a:moveTo>
                <a:lnTo>
                  <a:pt x="2964776" y="472795"/>
                </a:lnTo>
                <a:lnTo>
                  <a:pt x="2964776" y="396595"/>
                </a:lnTo>
                <a:lnTo>
                  <a:pt x="2983826" y="396595"/>
                </a:lnTo>
                <a:lnTo>
                  <a:pt x="2983826" y="472795"/>
                </a:lnTo>
                <a:close/>
              </a:path>
              <a:path w="2983865" h="934719">
                <a:moveTo>
                  <a:pt x="2983826" y="606145"/>
                </a:moveTo>
                <a:lnTo>
                  <a:pt x="2964776" y="606145"/>
                </a:lnTo>
                <a:lnTo>
                  <a:pt x="2964776" y="529945"/>
                </a:lnTo>
                <a:lnTo>
                  <a:pt x="2983826" y="529945"/>
                </a:lnTo>
                <a:lnTo>
                  <a:pt x="2983826" y="606145"/>
                </a:lnTo>
                <a:close/>
              </a:path>
              <a:path w="2983865" h="934719">
                <a:moveTo>
                  <a:pt x="2983826" y="739495"/>
                </a:moveTo>
                <a:lnTo>
                  <a:pt x="2964776" y="739495"/>
                </a:lnTo>
                <a:lnTo>
                  <a:pt x="2964776" y="663295"/>
                </a:lnTo>
                <a:lnTo>
                  <a:pt x="2983826" y="663295"/>
                </a:lnTo>
                <a:lnTo>
                  <a:pt x="2983826" y="739495"/>
                </a:lnTo>
                <a:close/>
              </a:path>
              <a:path w="2983865" h="934719">
                <a:moveTo>
                  <a:pt x="2983826" y="872845"/>
                </a:moveTo>
                <a:lnTo>
                  <a:pt x="2964776" y="872845"/>
                </a:lnTo>
                <a:lnTo>
                  <a:pt x="2964776" y="796645"/>
                </a:lnTo>
                <a:lnTo>
                  <a:pt x="2983826" y="796645"/>
                </a:lnTo>
                <a:lnTo>
                  <a:pt x="2983826" y="872845"/>
                </a:lnTo>
                <a:close/>
              </a:path>
              <a:path w="2983865" h="934719">
                <a:moveTo>
                  <a:pt x="2969171" y="934389"/>
                </a:moveTo>
                <a:lnTo>
                  <a:pt x="2892971" y="934389"/>
                </a:lnTo>
                <a:lnTo>
                  <a:pt x="2892971" y="915339"/>
                </a:lnTo>
                <a:lnTo>
                  <a:pt x="2969171" y="915339"/>
                </a:lnTo>
                <a:lnTo>
                  <a:pt x="2969171" y="934389"/>
                </a:lnTo>
                <a:close/>
              </a:path>
              <a:path w="2983865" h="934719">
                <a:moveTo>
                  <a:pt x="2835821" y="934389"/>
                </a:moveTo>
                <a:lnTo>
                  <a:pt x="2759621" y="934389"/>
                </a:lnTo>
                <a:lnTo>
                  <a:pt x="2759621" y="915339"/>
                </a:lnTo>
                <a:lnTo>
                  <a:pt x="2835821" y="915339"/>
                </a:lnTo>
                <a:lnTo>
                  <a:pt x="2835821" y="934389"/>
                </a:lnTo>
                <a:close/>
              </a:path>
              <a:path w="2983865" h="934719">
                <a:moveTo>
                  <a:pt x="2702471" y="934389"/>
                </a:moveTo>
                <a:lnTo>
                  <a:pt x="2626271" y="934389"/>
                </a:lnTo>
                <a:lnTo>
                  <a:pt x="2626271" y="915339"/>
                </a:lnTo>
                <a:lnTo>
                  <a:pt x="2702471" y="915339"/>
                </a:lnTo>
                <a:lnTo>
                  <a:pt x="2702471" y="934389"/>
                </a:lnTo>
                <a:close/>
              </a:path>
              <a:path w="2983865" h="934719">
                <a:moveTo>
                  <a:pt x="2569121" y="934389"/>
                </a:moveTo>
                <a:lnTo>
                  <a:pt x="2492921" y="934389"/>
                </a:lnTo>
                <a:lnTo>
                  <a:pt x="2492921" y="915339"/>
                </a:lnTo>
                <a:lnTo>
                  <a:pt x="2569121" y="915339"/>
                </a:lnTo>
                <a:lnTo>
                  <a:pt x="2569121" y="934389"/>
                </a:lnTo>
                <a:close/>
              </a:path>
              <a:path w="2983865" h="934719">
                <a:moveTo>
                  <a:pt x="2435771" y="934389"/>
                </a:moveTo>
                <a:lnTo>
                  <a:pt x="2359571" y="934389"/>
                </a:lnTo>
                <a:lnTo>
                  <a:pt x="2359571" y="915339"/>
                </a:lnTo>
                <a:lnTo>
                  <a:pt x="2435771" y="915339"/>
                </a:lnTo>
                <a:lnTo>
                  <a:pt x="2435771" y="934389"/>
                </a:lnTo>
                <a:close/>
              </a:path>
              <a:path w="2983865" h="934719">
                <a:moveTo>
                  <a:pt x="2302421" y="934389"/>
                </a:moveTo>
                <a:lnTo>
                  <a:pt x="2226221" y="934389"/>
                </a:lnTo>
                <a:lnTo>
                  <a:pt x="2226221" y="915339"/>
                </a:lnTo>
                <a:lnTo>
                  <a:pt x="2302421" y="915339"/>
                </a:lnTo>
                <a:lnTo>
                  <a:pt x="2302421" y="934389"/>
                </a:lnTo>
                <a:close/>
              </a:path>
              <a:path w="2983865" h="934719">
                <a:moveTo>
                  <a:pt x="2169071" y="934389"/>
                </a:moveTo>
                <a:lnTo>
                  <a:pt x="2092871" y="934389"/>
                </a:lnTo>
                <a:lnTo>
                  <a:pt x="2092871" y="915339"/>
                </a:lnTo>
                <a:lnTo>
                  <a:pt x="2169071" y="915339"/>
                </a:lnTo>
                <a:lnTo>
                  <a:pt x="2169071" y="934389"/>
                </a:lnTo>
                <a:close/>
              </a:path>
              <a:path w="2983865" h="934719">
                <a:moveTo>
                  <a:pt x="2035721" y="934389"/>
                </a:moveTo>
                <a:lnTo>
                  <a:pt x="1959521" y="934389"/>
                </a:lnTo>
                <a:lnTo>
                  <a:pt x="1959521" y="915339"/>
                </a:lnTo>
                <a:lnTo>
                  <a:pt x="2035721" y="915339"/>
                </a:lnTo>
                <a:lnTo>
                  <a:pt x="2035721" y="934389"/>
                </a:lnTo>
                <a:close/>
              </a:path>
              <a:path w="2983865" h="934719">
                <a:moveTo>
                  <a:pt x="1902371" y="934389"/>
                </a:moveTo>
                <a:lnTo>
                  <a:pt x="1826171" y="934389"/>
                </a:lnTo>
                <a:lnTo>
                  <a:pt x="1826171" y="915339"/>
                </a:lnTo>
                <a:lnTo>
                  <a:pt x="1902371" y="915339"/>
                </a:lnTo>
                <a:lnTo>
                  <a:pt x="1902371" y="934389"/>
                </a:lnTo>
                <a:close/>
              </a:path>
              <a:path w="2983865" h="934719">
                <a:moveTo>
                  <a:pt x="1769021" y="934389"/>
                </a:moveTo>
                <a:lnTo>
                  <a:pt x="1692821" y="934389"/>
                </a:lnTo>
                <a:lnTo>
                  <a:pt x="1692821" y="915339"/>
                </a:lnTo>
                <a:lnTo>
                  <a:pt x="1769021" y="915339"/>
                </a:lnTo>
                <a:lnTo>
                  <a:pt x="1769021" y="934389"/>
                </a:lnTo>
                <a:close/>
              </a:path>
              <a:path w="2983865" h="934719">
                <a:moveTo>
                  <a:pt x="1635671" y="934389"/>
                </a:moveTo>
                <a:lnTo>
                  <a:pt x="1559471" y="934389"/>
                </a:lnTo>
                <a:lnTo>
                  <a:pt x="1559471" y="915339"/>
                </a:lnTo>
                <a:lnTo>
                  <a:pt x="1635671" y="915339"/>
                </a:lnTo>
                <a:lnTo>
                  <a:pt x="1635671" y="934389"/>
                </a:lnTo>
                <a:close/>
              </a:path>
              <a:path w="2983865" h="934719">
                <a:moveTo>
                  <a:pt x="1502321" y="934389"/>
                </a:moveTo>
                <a:lnTo>
                  <a:pt x="1426121" y="934389"/>
                </a:lnTo>
                <a:lnTo>
                  <a:pt x="1426121" y="915339"/>
                </a:lnTo>
                <a:lnTo>
                  <a:pt x="1502321" y="915339"/>
                </a:lnTo>
                <a:lnTo>
                  <a:pt x="1502321" y="934389"/>
                </a:lnTo>
                <a:close/>
              </a:path>
              <a:path w="2983865" h="934719">
                <a:moveTo>
                  <a:pt x="1368971" y="934389"/>
                </a:moveTo>
                <a:lnTo>
                  <a:pt x="1292771" y="934389"/>
                </a:lnTo>
                <a:lnTo>
                  <a:pt x="1292771" y="915339"/>
                </a:lnTo>
                <a:lnTo>
                  <a:pt x="1368971" y="915339"/>
                </a:lnTo>
                <a:lnTo>
                  <a:pt x="1368971" y="934389"/>
                </a:lnTo>
                <a:close/>
              </a:path>
              <a:path w="2983865" h="934719">
                <a:moveTo>
                  <a:pt x="1235621" y="934389"/>
                </a:moveTo>
                <a:lnTo>
                  <a:pt x="1159421" y="934389"/>
                </a:lnTo>
                <a:lnTo>
                  <a:pt x="1159421" y="915339"/>
                </a:lnTo>
                <a:lnTo>
                  <a:pt x="1235621" y="915339"/>
                </a:lnTo>
                <a:lnTo>
                  <a:pt x="1235621" y="934389"/>
                </a:lnTo>
                <a:close/>
              </a:path>
              <a:path w="2983865" h="934719">
                <a:moveTo>
                  <a:pt x="1102271" y="934389"/>
                </a:moveTo>
                <a:lnTo>
                  <a:pt x="1026071" y="934389"/>
                </a:lnTo>
                <a:lnTo>
                  <a:pt x="1026071" y="915339"/>
                </a:lnTo>
                <a:lnTo>
                  <a:pt x="1102271" y="915339"/>
                </a:lnTo>
                <a:lnTo>
                  <a:pt x="1102271" y="934389"/>
                </a:lnTo>
                <a:close/>
              </a:path>
              <a:path w="2983865" h="934719">
                <a:moveTo>
                  <a:pt x="968921" y="934389"/>
                </a:moveTo>
                <a:lnTo>
                  <a:pt x="892721" y="934389"/>
                </a:lnTo>
                <a:lnTo>
                  <a:pt x="892721" y="915339"/>
                </a:lnTo>
                <a:lnTo>
                  <a:pt x="968921" y="915339"/>
                </a:lnTo>
                <a:lnTo>
                  <a:pt x="968921" y="934389"/>
                </a:lnTo>
                <a:close/>
              </a:path>
              <a:path w="2983865" h="934719">
                <a:moveTo>
                  <a:pt x="835571" y="934389"/>
                </a:moveTo>
                <a:lnTo>
                  <a:pt x="759371" y="934389"/>
                </a:lnTo>
                <a:lnTo>
                  <a:pt x="759371" y="915339"/>
                </a:lnTo>
                <a:lnTo>
                  <a:pt x="835571" y="915339"/>
                </a:lnTo>
                <a:lnTo>
                  <a:pt x="835571" y="934389"/>
                </a:lnTo>
                <a:close/>
              </a:path>
              <a:path w="2983865" h="934719">
                <a:moveTo>
                  <a:pt x="702221" y="934389"/>
                </a:moveTo>
                <a:lnTo>
                  <a:pt x="626021" y="934389"/>
                </a:lnTo>
                <a:lnTo>
                  <a:pt x="626021" y="915339"/>
                </a:lnTo>
                <a:lnTo>
                  <a:pt x="702221" y="915339"/>
                </a:lnTo>
                <a:lnTo>
                  <a:pt x="702221" y="934389"/>
                </a:lnTo>
                <a:close/>
              </a:path>
              <a:path w="2983865" h="934719">
                <a:moveTo>
                  <a:pt x="568871" y="934389"/>
                </a:moveTo>
                <a:lnTo>
                  <a:pt x="492671" y="934389"/>
                </a:lnTo>
                <a:lnTo>
                  <a:pt x="492671" y="915339"/>
                </a:lnTo>
                <a:lnTo>
                  <a:pt x="568871" y="915339"/>
                </a:lnTo>
                <a:lnTo>
                  <a:pt x="568871" y="934389"/>
                </a:lnTo>
                <a:close/>
              </a:path>
              <a:path w="2983865" h="934719">
                <a:moveTo>
                  <a:pt x="435521" y="934389"/>
                </a:moveTo>
                <a:lnTo>
                  <a:pt x="359321" y="934389"/>
                </a:lnTo>
                <a:lnTo>
                  <a:pt x="359321" y="915339"/>
                </a:lnTo>
                <a:lnTo>
                  <a:pt x="435521" y="915339"/>
                </a:lnTo>
                <a:lnTo>
                  <a:pt x="435521" y="934389"/>
                </a:lnTo>
                <a:close/>
              </a:path>
              <a:path w="2983865" h="934719">
                <a:moveTo>
                  <a:pt x="302171" y="934389"/>
                </a:moveTo>
                <a:lnTo>
                  <a:pt x="225971" y="934389"/>
                </a:lnTo>
                <a:lnTo>
                  <a:pt x="225971" y="915339"/>
                </a:lnTo>
                <a:lnTo>
                  <a:pt x="302171" y="915339"/>
                </a:lnTo>
                <a:lnTo>
                  <a:pt x="302171" y="934389"/>
                </a:lnTo>
                <a:close/>
              </a:path>
              <a:path w="2983865" h="934719">
                <a:moveTo>
                  <a:pt x="168821" y="934389"/>
                </a:moveTo>
                <a:lnTo>
                  <a:pt x="92621" y="934389"/>
                </a:lnTo>
                <a:lnTo>
                  <a:pt x="92621" y="915339"/>
                </a:lnTo>
                <a:lnTo>
                  <a:pt x="168821" y="915339"/>
                </a:lnTo>
                <a:lnTo>
                  <a:pt x="168821" y="934389"/>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txBox="1"/>
          <p:nvPr/>
        </p:nvSpPr>
        <p:spPr>
          <a:xfrm>
            <a:off x="1752117" y="865288"/>
            <a:ext cx="1938655" cy="60579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24485">
              <a:lnSpc>
                <a:spcPct val="100000"/>
              </a:lnSpc>
              <a:spcBef>
                <a:spcPts val="105"/>
              </a:spcBef>
            </a:pPr>
            <a:r>
              <a:rPr sz="1400" b="1">
                <a:latin typeface="仿宋" panose="02010609060101010101" charset="-122"/>
                <a:ea typeface="微软雅黑" panose="020b0503020204020204" charset="-122"/>
                <a:cs typeface="微软雅黑" panose="020b0503020204020204" charset="-122"/>
              </a:rPr>
              <a:t>以项目为核心的阶</a:t>
            </a:r>
            <a:r>
              <a:rPr sz="1400" b="1" spc="5">
                <a:latin typeface="仿宋" panose="02010609060101010101" charset="-122"/>
                <a:ea typeface="微软雅黑" panose="020b0503020204020204" charset="-122"/>
                <a:cs typeface="微软雅黑" panose="020b0503020204020204" charset="-122"/>
              </a:rPr>
              <a:t>段</a:t>
            </a:r>
            <a:endParaRPr sz="1400">
              <a:latin typeface="仿宋" panose="02010609060101010101" charset="-122"/>
              <a:ea typeface="微软雅黑" panose="020b0503020204020204" charset="-122"/>
              <a:cs typeface="微软雅黑" panose="020b0503020204020204" charset="-122"/>
            </a:endParaRPr>
          </a:p>
          <a:p>
            <a:pPr marL="12700">
              <a:lnSpc>
                <a:spcPct val="100000"/>
              </a:lnSpc>
              <a:spcBef>
                <a:spcPts val="1260"/>
              </a:spcBef>
              <a:tabLst>
                <a:tab pos="974090"/>
              </a:tabLst>
            </a:pPr>
            <a:r>
              <a:rPr sz="1400">
                <a:latin typeface="仿宋" panose="02010609060101010101" charset="-122"/>
                <a:ea typeface="微软雅黑" panose="020b0503020204020204" charset="-122"/>
                <a:cs typeface="微软雅黑" panose="020b0503020204020204" charset="-122"/>
              </a:rPr>
              <a:t>项目1	项目2</a:t>
            </a:r>
            <a:endParaRPr sz="1400">
              <a:latin typeface="仿宋" panose="02010609060101010101" charset="-122"/>
              <a:ea typeface="微软雅黑" panose="020b0503020204020204" charset="-122"/>
              <a:cs typeface="微软雅黑" panose="020b0503020204020204" charset="-122"/>
            </a:endParaRPr>
          </a:p>
        </p:txBody>
      </p:sp>
      <p:sp>
        <p:nvSpPr>
          <p:cNvPr id="13" name="object 13"/>
          <p:cNvSpPr/>
          <p:nvPr/>
        </p:nvSpPr>
        <p:spPr>
          <a:xfrm>
            <a:off x="5703471" y="5176493"/>
            <a:ext cx="1262361" cy="441799"/>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object 14"/>
          <p:cNvSpPr txBox="1"/>
          <p:nvPr/>
        </p:nvSpPr>
        <p:spPr>
          <a:xfrm>
            <a:off x="5908763" y="5243664"/>
            <a:ext cx="847090"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FFFFFF"/>
                </a:solidFill>
                <a:latin typeface="仿宋" panose="02010609060101010101" charset="-122"/>
                <a:ea typeface="微软雅黑" panose="020b0503020204020204" charset="-122"/>
                <a:cs typeface="微软雅黑" panose="020b0503020204020204" charset="-122"/>
              </a:rPr>
              <a:t>产品平台1</a:t>
            </a:r>
            <a:endParaRPr sz="1400" b="1">
              <a:solidFill>
                <a:srgbClr val="FFFFFF"/>
              </a:solidFill>
              <a:latin typeface="仿宋" panose="02010609060101010101" charset="-122"/>
              <a:ea typeface="微软雅黑" panose="020b0503020204020204" charset="-122"/>
              <a:cs typeface="微软雅黑" panose="020b0503020204020204" charset="-122"/>
            </a:endParaRPr>
          </a:p>
        </p:txBody>
      </p:sp>
      <p:sp>
        <p:nvSpPr>
          <p:cNvPr id="15" name="object 15"/>
          <p:cNvSpPr/>
          <p:nvPr/>
        </p:nvSpPr>
        <p:spPr>
          <a:xfrm>
            <a:off x="5703471" y="5786715"/>
            <a:ext cx="1262361" cy="441799"/>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object 16"/>
          <p:cNvSpPr txBox="1"/>
          <p:nvPr/>
        </p:nvSpPr>
        <p:spPr>
          <a:xfrm>
            <a:off x="5908763" y="5853887"/>
            <a:ext cx="847090"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FFFFFF"/>
                </a:solidFill>
                <a:latin typeface="仿宋" panose="02010609060101010101" charset="-122"/>
                <a:ea typeface="微软雅黑" panose="020b0503020204020204" charset="-122"/>
                <a:cs typeface="微软雅黑" panose="020b0503020204020204" charset="-122"/>
              </a:rPr>
              <a:t>技术平台1</a:t>
            </a:r>
            <a:endParaRPr sz="1400" b="1">
              <a:solidFill>
                <a:srgbClr val="FFFFFF"/>
              </a:solidFill>
              <a:latin typeface="仿宋" panose="02010609060101010101" charset="-122"/>
              <a:ea typeface="微软雅黑" panose="020b0503020204020204" charset="-122"/>
              <a:cs typeface="微软雅黑" panose="020b0503020204020204" charset="-122"/>
            </a:endParaRPr>
          </a:p>
        </p:txBody>
      </p:sp>
      <p:sp>
        <p:nvSpPr>
          <p:cNvPr id="17" name="object 17"/>
          <p:cNvSpPr/>
          <p:nvPr/>
        </p:nvSpPr>
        <p:spPr>
          <a:xfrm>
            <a:off x="7145797" y="5176493"/>
            <a:ext cx="1262361" cy="441799"/>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txBox="1"/>
          <p:nvPr/>
        </p:nvSpPr>
        <p:spPr>
          <a:xfrm>
            <a:off x="7351090" y="5243664"/>
            <a:ext cx="847090"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FFFFFF"/>
                </a:solidFill>
                <a:latin typeface="仿宋" panose="02010609060101010101" charset="-122"/>
                <a:ea typeface="微软雅黑" panose="020b0503020204020204" charset="-122"/>
                <a:cs typeface="微软雅黑" panose="020b0503020204020204" charset="-122"/>
              </a:rPr>
              <a:t>产品平台2</a:t>
            </a:r>
            <a:endParaRPr sz="1400" b="1">
              <a:solidFill>
                <a:srgbClr val="FFFFFF"/>
              </a:solidFill>
              <a:latin typeface="仿宋" panose="02010609060101010101" charset="-122"/>
              <a:ea typeface="微软雅黑" panose="020b0503020204020204" charset="-122"/>
              <a:cs typeface="微软雅黑" panose="020b0503020204020204" charset="-122"/>
            </a:endParaRPr>
          </a:p>
        </p:txBody>
      </p:sp>
      <p:sp>
        <p:nvSpPr>
          <p:cNvPr id="19" name="object 19"/>
          <p:cNvSpPr/>
          <p:nvPr/>
        </p:nvSpPr>
        <p:spPr>
          <a:xfrm>
            <a:off x="7145797" y="5786715"/>
            <a:ext cx="1262361" cy="441799"/>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object 20"/>
          <p:cNvSpPr txBox="1"/>
          <p:nvPr/>
        </p:nvSpPr>
        <p:spPr>
          <a:xfrm>
            <a:off x="7351090" y="5853887"/>
            <a:ext cx="847090"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FFFFFF"/>
                </a:solidFill>
                <a:latin typeface="仿宋" panose="02010609060101010101" charset="-122"/>
                <a:ea typeface="微软雅黑" panose="020b0503020204020204" charset="-122"/>
                <a:cs typeface="微软雅黑" panose="020b0503020204020204" charset="-122"/>
              </a:rPr>
              <a:t>技术平台2</a:t>
            </a:r>
            <a:endParaRPr sz="1400" b="1">
              <a:solidFill>
                <a:srgbClr val="FFFFFF"/>
              </a:solidFill>
              <a:latin typeface="仿宋" panose="02010609060101010101" charset="-122"/>
              <a:ea typeface="微软雅黑" panose="020b0503020204020204" charset="-122"/>
              <a:cs typeface="微软雅黑" panose="020b0503020204020204" charset="-122"/>
            </a:endParaRPr>
          </a:p>
        </p:txBody>
      </p:sp>
      <p:sp>
        <p:nvSpPr>
          <p:cNvPr id="21" name="object 21"/>
          <p:cNvSpPr/>
          <p:nvPr/>
        </p:nvSpPr>
        <p:spPr>
          <a:xfrm>
            <a:off x="8588124" y="5176493"/>
            <a:ext cx="1262361" cy="441799"/>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object 22"/>
          <p:cNvSpPr txBox="1"/>
          <p:nvPr/>
        </p:nvSpPr>
        <p:spPr>
          <a:xfrm>
            <a:off x="8793416" y="5243664"/>
            <a:ext cx="847090"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FFFFFF"/>
                </a:solidFill>
                <a:latin typeface="仿宋" panose="02010609060101010101" charset="-122"/>
                <a:ea typeface="微软雅黑" panose="020b0503020204020204" charset="-122"/>
                <a:cs typeface="微软雅黑" panose="020b0503020204020204" charset="-122"/>
              </a:rPr>
              <a:t>产品平台3</a:t>
            </a:r>
            <a:endParaRPr sz="1400" b="1">
              <a:solidFill>
                <a:srgbClr val="FFFFFF"/>
              </a:solidFill>
              <a:latin typeface="仿宋" panose="02010609060101010101" charset="-122"/>
              <a:ea typeface="微软雅黑" panose="020b0503020204020204" charset="-122"/>
              <a:cs typeface="微软雅黑" panose="020b0503020204020204" charset="-122"/>
            </a:endParaRPr>
          </a:p>
        </p:txBody>
      </p:sp>
      <p:sp>
        <p:nvSpPr>
          <p:cNvPr id="23" name="object 23"/>
          <p:cNvSpPr/>
          <p:nvPr/>
        </p:nvSpPr>
        <p:spPr>
          <a:xfrm>
            <a:off x="8588124" y="5786715"/>
            <a:ext cx="1262361" cy="441799"/>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object 24"/>
          <p:cNvSpPr txBox="1"/>
          <p:nvPr/>
        </p:nvSpPr>
        <p:spPr>
          <a:xfrm>
            <a:off x="8793416" y="5853887"/>
            <a:ext cx="847090"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solidFill>
                  <a:srgbClr val="FFFFFF"/>
                </a:solidFill>
                <a:latin typeface="仿宋" panose="02010609060101010101" charset="-122"/>
                <a:ea typeface="微软雅黑" panose="020b0503020204020204" charset="-122"/>
                <a:cs typeface="微软雅黑" panose="020b0503020204020204" charset="-122"/>
              </a:rPr>
              <a:t>技术平台3</a:t>
            </a:r>
            <a:endParaRPr sz="1400" b="1">
              <a:solidFill>
                <a:srgbClr val="FFFFFF"/>
              </a:solidFill>
              <a:latin typeface="仿宋" panose="02010609060101010101" charset="-122"/>
              <a:ea typeface="微软雅黑" panose="020b0503020204020204" charset="-122"/>
              <a:cs typeface="微软雅黑" panose="020b0503020204020204" charset="-122"/>
            </a:endParaRPr>
          </a:p>
        </p:txBody>
      </p:sp>
      <p:sp>
        <p:nvSpPr>
          <p:cNvPr id="25" name="object 25"/>
          <p:cNvSpPr/>
          <p:nvPr/>
        </p:nvSpPr>
        <p:spPr>
          <a:xfrm>
            <a:off x="6264337" y="4490029"/>
            <a:ext cx="777508" cy="517990"/>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object 26"/>
          <p:cNvSpPr txBox="1"/>
          <p:nvPr/>
        </p:nvSpPr>
        <p:spPr>
          <a:xfrm>
            <a:off x="6369341" y="4595253"/>
            <a:ext cx="48577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a:latin typeface="仿宋" panose="02010609060101010101" charset="-122"/>
                <a:ea typeface="微软雅黑" panose="020b0503020204020204" charset="-122"/>
                <a:cs typeface="微软雅黑" panose="020b0503020204020204" charset="-122"/>
              </a:rPr>
              <a:t>产品7</a:t>
            </a:r>
            <a:endParaRPr sz="1400">
              <a:latin typeface="仿宋" panose="02010609060101010101" charset="-122"/>
              <a:ea typeface="微软雅黑" panose="020b0503020204020204" charset="-122"/>
              <a:cs typeface="微软雅黑" panose="020b0503020204020204" charset="-122"/>
            </a:endParaRPr>
          </a:p>
        </p:txBody>
      </p:sp>
      <p:sp>
        <p:nvSpPr>
          <p:cNvPr id="27" name="object 27"/>
          <p:cNvSpPr/>
          <p:nvPr/>
        </p:nvSpPr>
        <p:spPr>
          <a:xfrm>
            <a:off x="7386140" y="4490029"/>
            <a:ext cx="777508" cy="517990"/>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object 28"/>
          <p:cNvSpPr txBox="1"/>
          <p:nvPr/>
        </p:nvSpPr>
        <p:spPr>
          <a:xfrm>
            <a:off x="7491145" y="4595253"/>
            <a:ext cx="48577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a:latin typeface="仿宋" panose="02010609060101010101" charset="-122"/>
                <a:ea typeface="微软雅黑" panose="020b0503020204020204" charset="-122"/>
                <a:cs typeface="微软雅黑" panose="020b0503020204020204" charset="-122"/>
              </a:rPr>
              <a:t>产品8</a:t>
            </a:r>
            <a:endParaRPr sz="1400">
              <a:latin typeface="仿宋" panose="02010609060101010101" charset="-122"/>
              <a:ea typeface="微软雅黑" panose="020b0503020204020204" charset="-122"/>
              <a:cs typeface="微软雅黑" panose="020b0503020204020204" charset="-122"/>
            </a:endParaRPr>
          </a:p>
        </p:txBody>
      </p:sp>
      <p:sp>
        <p:nvSpPr>
          <p:cNvPr id="29" name="object 29"/>
          <p:cNvSpPr/>
          <p:nvPr/>
        </p:nvSpPr>
        <p:spPr>
          <a:xfrm>
            <a:off x="8507945" y="4490029"/>
            <a:ext cx="777508" cy="517990"/>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object 30"/>
          <p:cNvSpPr txBox="1"/>
          <p:nvPr/>
        </p:nvSpPr>
        <p:spPr>
          <a:xfrm>
            <a:off x="8612949" y="4595253"/>
            <a:ext cx="48577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a:latin typeface="仿宋" panose="02010609060101010101" charset="-122"/>
                <a:ea typeface="微软雅黑" panose="020b0503020204020204" charset="-122"/>
                <a:cs typeface="微软雅黑" panose="020b0503020204020204" charset="-122"/>
              </a:rPr>
              <a:t>产品9</a:t>
            </a:r>
            <a:endParaRPr sz="1400">
              <a:latin typeface="仿宋" panose="02010609060101010101" charset="-122"/>
              <a:ea typeface="微软雅黑" panose="020b0503020204020204" charset="-122"/>
              <a:cs typeface="微软雅黑" panose="020b0503020204020204" charset="-122"/>
            </a:endParaRPr>
          </a:p>
        </p:txBody>
      </p:sp>
      <p:sp>
        <p:nvSpPr>
          <p:cNvPr id="31" name="object 31"/>
          <p:cNvSpPr/>
          <p:nvPr/>
        </p:nvSpPr>
        <p:spPr>
          <a:xfrm>
            <a:off x="5561825" y="4336008"/>
            <a:ext cx="5067300" cy="1926589"/>
          </a:xfrm>
          <a:custGeom>
            <a:rect l="l" t="t" r="r" b="b"/>
            <a:pathLst>
              <a:path w="5067300" h="1926589">
                <a:moveTo>
                  <a:pt x="9525" y="1916493"/>
                </a:moveTo>
                <a:lnTo>
                  <a:pt x="0" y="1916493"/>
                </a:lnTo>
                <a:lnTo>
                  <a:pt x="0" y="1840293"/>
                </a:lnTo>
                <a:lnTo>
                  <a:pt x="19050" y="1840293"/>
                </a:lnTo>
                <a:lnTo>
                  <a:pt x="19050" y="1906968"/>
                </a:lnTo>
                <a:lnTo>
                  <a:pt x="9525" y="1906968"/>
                </a:lnTo>
                <a:lnTo>
                  <a:pt x="9525" y="1916493"/>
                </a:lnTo>
                <a:close/>
              </a:path>
              <a:path w="5067300" h="1926589">
                <a:moveTo>
                  <a:pt x="51320" y="1926018"/>
                </a:moveTo>
                <a:lnTo>
                  <a:pt x="9525" y="1926018"/>
                </a:lnTo>
                <a:lnTo>
                  <a:pt x="9525" y="1906968"/>
                </a:lnTo>
                <a:lnTo>
                  <a:pt x="19050" y="1906968"/>
                </a:lnTo>
                <a:lnTo>
                  <a:pt x="19050" y="1916493"/>
                </a:lnTo>
                <a:lnTo>
                  <a:pt x="51320" y="1916493"/>
                </a:lnTo>
                <a:lnTo>
                  <a:pt x="51320" y="1926018"/>
                </a:lnTo>
                <a:close/>
              </a:path>
              <a:path w="5067300" h="1926589">
                <a:moveTo>
                  <a:pt x="51320" y="1916493"/>
                </a:moveTo>
                <a:lnTo>
                  <a:pt x="19050" y="1916493"/>
                </a:lnTo>
                <a:lnTo>
                  <a:pt x="19050" y="1906968"/>
                </a:lnTo>
                <a:lnTo>
                  <a:pt x="51320" y="1906968"/>
                </a:lnTo>
                <a:lnTo>
                  <a:pt x="51320" y="1916493"/>
                </a:lnTo>
                <a:close/>
              </a:path>
              <a:path w="5067300" h="1926589">
                <a:moveTo>
                  <a:pt x="19050" y="1783143"/>
                </a:moveTo>
                <a:lnTo>
                  <a:pt x="0" y="1783143"/>
                </a:lnTo>
                <a:lnTo>
                  <a:pt x="0" y="1706943"/>
                </a:lnTo>
                <a:lnTo>
                  <a:pt x="19050" y="1706943"/>
                </a:lnTo>
                <a:lnTo>
                  <a:pt x="19050" y="1783143"/>
                </a:lnTo>
                <a:close/>
              </a:path>
              <a:path w="5067300" h="1926589">
                <a:moveTo>
                  <a:pt x="19050" y="1649793"/>
                </a:moveTo>
                <a:lnTo>
                  <a:pt x="0" y="1649793"/>
                </a:lnTo>
                <a:lnTo>
                  <a:pt x="0" y="1573593"/>
                </a:lnTo>
                <a:lnTo>
                  <a:pt x="19050" y="1573593"/>
                </a:lnTo>
                <a:lnTo>
                  <a:pt x="19050" y="1649793"/>
                </a:lnTo>
                <a:close/>
              </a:path>
              <a:path w="5067300" h="1926589">
                <a:moveTo>
                  <a:pt x="19050" y="1516443"/>
                </a:moveTo>
                <a:lnTo>
                  <a:pt x="0" y="1516443"/>
                </a:lnTo>
                <a:lnTo>
                  <a:pt x="0" y="1440243"/>
                </a:lnTo>
                <a:lnTo>
                  <a:pt x="19050" y="1440243"/>
                </a:lnTo>
                <a:lnTo>
                  <a:pt x="19050" y="1516443"/>
                </a:lnTo>
                <a:close/>
              </a:path>
              <a:path w="5067300" h="1926589">
                <a:moveTo>
                  <a:pt x="19050" y="1383093"/>
                </a:moveTo>
                <a:lnTo>
                  <a:pt x="0" y="1383093"/>
                </a:lnTo>
                <a:lnTo>
                  <a:pt x="0" y="1306893"/>
                </a:lnTo>
                <a:lnTo>
                  <a:pt x="19050" y="1306893"/>
                </a:lnTo>
                <a:lnTo>
                  <a:pt x="19050" y="1383093"/>
                </a:lnTo>
                <a:close/>
              </a:path>
              <a:path w="5067300" h="1926589">
                <a:moveTo>
                  <a:pt x="19050" y="1249743"/>
                </a:moveTo>
                <a:lnTo>
                  <a:pt x="0" y="1249743"/>
                </a:lnTo>
                <a:lnTo>
                  <a:pt x="0" y="1173543"/>
                </a:lnTo>
                <a:lnTo>
                  <a:pt x="19050" y="1173543"/>
                </a:lnTo>
                <a:lnTo>
                  <a:pt x="19050" y="1249743"/>
                </a:lnTo>
                <a:close/>
              </a:path>
              <a:path w="5067300" h="1926589">
                <a:moveTo>
                  <a:pt x="19050" y="1116393"/>
                </a:moveTo>
                <a:lnTo>
                  <a:pt x="0" y="1116393"/>
                </a:lnTo>
                <a:lnTo>
                  <a:pt x="0" y="1040193"/>
                </a:lnTo>
                <a:lnTo>
                  <a:pt x="19050" y="1040193"/>
                </a:lnTo>
                <a:lnTo>
                  <a:pt x="19050" y="1116393"/>
                </a:lnTo>
                <a:close/>
              </a:path>
              <a:path w="5067300" h="1926589">
                <a:moveTo>
                  <a:pt x="19050" y="983043"/>
                </a:moveTo>
                <a:lnTo>
                  <a:pt x="0" y="983043"/>
                </a:lnTo>
                <a:lnTo>
                  <a:pt x="0" y="906843"/>
                </a:lnTo>
                <a:lnTo>
                  <a:pt x="19050" y="906843"/>
                </a:lnTo>
                <a:lnTo>
                  <a:pt x="19050" y="983043"/>
                </a:lnTo>
                <a:close/>
              </a:path>
              <a:path w="5067300" h="1926589">
                <a:moveTo>
                  <a:pt x="19050" y="849693"/>
                </a:moveTo>
                <a:lnTo>
                  <a:pt x="0" y="849693"/>
                </a:lnTo>
                <a:lnTo>
                  <a:pt x="0" y="773493"/>
                </a:lnTo>
                <a:lnTo>
                  <a:pt x="19050" y="773493"/>
                </a:lnTo>
                <a:lnTo>
                  <a:pt x="19050" y="849693"/>
                </a:lnTo>
                <a:close/>
              </a:path>
              <a:path w="5067300" h="1926589">
                <a:moveTo>
                  <a:pt x="19050" y="716343"/>
                </a:moveTo>
                <a:lnTo>
                  <a:pt x="0" y="716343"/>
                </a:lnTo>
                <a:lnTo>
                  <a:pt x="0" y="640143"/>
                </a:lnTo>
                <a:lnTo>
                  <a:pt x="19050" y="640143"/>
                </a:lnTo>
                <a:lnTo>
                  <a:pt x="19050" y="716343"/>
                </a:lnTo>
                <a:close/>
              </a:path>
              <a:path w="5067300" h="1926589">
                <a:moveTo>
                  <a:pt x="19050" y="582993"/>
                </a:moveTo>
                <a:lnTo>
                  <a:pt x="0" y="582993"/>
                </a:lnTo>
                <a:lnTo>
                  <a:pt x="0" y="506793"/>
                </a:lnTo>
                <a:lnTo>
                  <a:pt x="19050" y="506793"/>
                </a:lnTo>
                <a:lnTo>
                  <a:pt x="19050" y="582993"/>
                </a:lnTo>
                <a:close/>
              </a:path>
              <a:path w="5067300" h="1926589">
                <a:moveTo>
                  <a:pt x="19050" y="449643"/>
                </a:moveTo>
                <a:lnTo>
                  <a:pt x="0" y="449643"/>
                </a:lnTo>
                <a:lnTo>
                  <a:pt x="0" y="373443"/>
                </a:lnTo>
                <a:lnTo>
                  <a:pt x="19050" y="373443"/>
                </a:lnTo>
                <a:lnTo>
                  <a:pt x="19050" y="449643"/>
                </a:lnTo>
                <a:close/>
              </a:path>
              <a:path w="5067300" h="1926589">
                <a:moveTo>
                  <a:pt x="19050" y="316293"/>
                </a:moveTo>
                <a:lnTo>
                  <a:pt x="0" y="316293"/>
                </a:lnTo>
                <a:lnTo>
                  <a:pt x="0" y="240093"/>
                </a:lnTo>
                <a:lnTo>
                  <a:pt x="19050" y="240093"/>
                </a:lnTo>
                <a:lnTo>
                  <a:pt x="19050" y="316293"/>
                </a:lnTo>
                <a:close/>
              </a:path>
              <a:path w="5067300" h="1926589">
                <a:moveTo>
                  <a:pt x="19050" y="182943"/>
                </a:moveTo>
                <a:lnTo>
                  <a:pt x="0" y="182943"/>
                </a:lnTo>
                <a:lnTo>
                  <a:pt x="0" y="106743"/>
                </a:lnTo>
                <a:lnTo>
                  <a:pt x="19050" y="106743"/>
                </a:lnTo>
                <a:lnTo>
                  <a:pt x="19050" y="182943"/>
                </a:lnTo>
                <a:close/>
              </a:path>
              <a:path w="5067300" h="1926589">
                <a:moveTo>
                  <a:pt x="19050" y="49593"/>
                </a:moveTo>
                <a:lnTo>
                  <a:pt x="0" y="49593"/>
                </a:lnTo>
                <a:lnTo>
                  <a:pt x="0" y="0"/>
                </a:lnTo>
                <a:lnTo>
                  <a:pt x="45643" y="0"/>
                </a:lnTo>
                <a:lnTo>
                  <a:pt x="45643" y="9525"/>
                </a:lnTo>
                <a:lnTo>
                  <a:pt x="19050" y="9525"/>
                </a:lnTo>
                <a:lnTo>
                  <a:pt x="9525" y="19050"/>
                </a:lnTo>
                <a:lnTo>
                  <a:pt x="19050" y="19050"/>
                </a:lnTo>
                <a:lnTo>
                  <a:pt x="19050" y="49593"/>
                </a:lnTo>
                <a:close/>
              </a:path>
              <a:path w="5067300" h="1926589">
                <a:moveTo>
                  <a:pt x="19050" y="19050"/>
                </a:moveTo>
                <a:lnTo>
                  <a:pt x="9525" y="19050"/>
                </a:lnTo>
                <a:lnTo>
                  <a:pt x="19050" y="9525"/>
                </a:lnTo>
                <a:lnTo>
                  <a:pt x="19050" y="19050"/>
                </a:lnTo>
                <a:close/>
              </a:path>
              <a:path w="5067300" h="1926589">
                <a:moveTo>
                  <a:pt x="45643" y="19050"/>
                </a:moveTo>
                <a:lnTo>
                  <a:pt x="19050" y="19050"/>
                </a:lnTo>
                <a:lnTo>
                  <a:pt x="19050" y="9525"/>
                </a:lnTo>
                <a:lnTo>
                  <a:pt x="45643" y="9525"/>
                </a:lnTo>
                <a:lnTo>
                  <a:pt x="45643" y="19050"/>
                </a:lnTo>
                <a:close/>
              </a:path>
              <a:path w="5067300" h="1926589">
                <a:moveTo>
                  <a:pt x="178993" y="19050"/>
                </a:moveTo>
                <a:lnTo>
                  <a:pt x="102793" y="19050"/>
                </a:lnTo>
                <a:lnTo>
                  <a:pt x="102793" y="0"/>
                </a:lnTo>
                <a:lnTo>
                  <a:pt x="178993" y="0"/>
                </a:lnTo>
                <a:lnTo>
                  <a:pt x="178993" y="19050"/>
                </a:lnTo>
                <a:close/>
              </a:path>
              <a:path w="5067300" h="1926589">
                <a:moveTo>
                  <a:pt x="312343" y="19050"/>
                </a:moveTo>
                <a:lnTo>
                  <a:pt x="236143" y="19050"/>
                </a:lnTo>
                <a:lnTo>
                  <a:pt x="236143" y="0"/>
                </a:lnTo>
                <a:lnTo>
                  <a:pt x="312343" y="0"/>
                </a:lnTo>
                <a:lnTo>
                  <a:pt x="312343" y="19050"/>
                </a:lnTo>
                <a:close/>
              </a:path>
              <a:path w="5067300" h="1926589">
                <a:moveTo>
                  <a:pt x="445693" y="19050"/>
                </a:moveTo>
                <a:lnTo>
                  <a:pt x="369493" y="19050"/>
                </a:lnTo>
                <a:lnTo>
                  <a:pt x="369493" y="0"/>
                </a:lnTo>
                <a:lnTo>
                  <a:pt x="445693" y="0"/>
                </a:lnTo>
                <a:lnTo>
                  <a:pt x="445693" y="19050"/>
                </a:lnTo>
                <a:close/>
              </a:path>
              <a:path w="5067300" h="1926589">
                <a:moveTo>
                  <a:pt x="579043" y="19050"/>
                </a:moveTo>
                <a:lnTo>
                  <a:pt x="502843" y="19050"/>
                </a:lnTo>
                <a:lnTo>
                  <a:pt x="502843" y="0"/>
                </a:lnTo>
                <a:lnTo>
                  <a:pt x="579043" y="0"/>
                </a:lnTo>
                <a:lnTo>
                  <a:pt x="579043" y="19050"/>
                </a:lnTo>
                <a:close/>
              </a:path>
              <a:path w="5067300" h="1926589">
                <a:moveTo>
                  <a:pt x="712393" y="19050"/>
                </a:moveTo>
                <a:lnTo>
                  <a:pt x="636193" y="19050"/>
                </a:lnTo>
                <a:lnTo>
                  <a:pt x="636193" y="0"/>
                </a:lnTo>
                <a:lnTo>
                  <a:pt x="712393" y="0"/>
                </a:lnTo>
                <a:lnTo>
                  <a:pt x="712393" y="19050"/>
                </a:lnTo>
                <a:close/>
              </a:path>
              <a:path w="5067300" h="1926589">
                <a:moveTo>
                  <a:pt x="845743" y="19050"/>
                </a:moveTo>
                <a:lnTo>
                  <a:pt x="769543" y="19050"/>
                </a:lnTo>
                <a:lnTo>
                  <a:pt x="769543" y="0"/>
                </a:lnTo>
                <a:lnTo>
                  <a:pt x="845743" y="0"/>
                </a:lnTo>
                <a:lnTo>
                  <a:pt x="845743" y="19050"/>
                </a:lnTo>
                <a:close/>
              </a:path>
              <a:path w="5067300" h="1926589">
                <a:moveTo>
                  <a:pt x="979093" y="19050"/>
                </a:moveTo>
                <a:lnTo>
                  <a:pt x="902893" y="19050"/>
                </a:lnTo>
                <a:lnTo>
                  <a:pt x="902893" y="0"/>
                </a:lnTo>
                <a:lnTo>
                  <a:pt x="979093" y="0"/>
                </a:lnTo>
                <a:lnTo>
                  <a:pt x="979093" y="19050"/>
                </a:lnTo>
                <a:close/>
              </a:path>
              <a:path w="5067300" h="1926589">
                <a:moveTo>
                  <a:pt x="1112443" y="19050"/>
                </a:moveTo>
                <a:lnTo>
                  <a:pt x="1036243" y="19050"/>
                </a:lnTo>
                <a:lnTo>
                  <a:pt x="1036243" y="0"/>
                </a:lnTo>
                <a:lnTo>
                  <a:pt x="1112443" y="0"/>
                </a:lnTo>
                <a:lnTo>
                  <a:pt x="1112443" y="19050"/>
                </a:lnTo>
                <a:close/>
              </a:path>
              <a:path w="5067300" h="1926589">
                <a:moveTo>
                  <a:pt x="1245793" y="19050"/>
                </a:moveTo>
                <a:lnTo>
                  <a:pt x="1169593" y="19050"/>
                </a:lnTo>
                <a:lnTo>
                  <a:pt x="1169593" y="0"/>
                </a:lnTo>
                <a:lnTo>
                  <a:pt x="1245793" y="0"/>
                </a:lnTo>
                <a:lnTo>
                  <a:pt x="1245793" y="19050"/>
                </a:lnTo>
                <a:close/>
              </a:path>
              <a:path w="5067300" h="1926589">
                <a:moveTo>
                  <a:pt x="1379143" y="19050"/>
                </a:moveTo>
                <a:lnTo>
                  <a:pt x="1302943" y="19050"/>
                </a:lnTo>
                <a:lnTo>
                  <a:pt x="1302943" y="0"/>
                </a:lnTo>
                <a:lnTo>
                  <a:pt x="1379143" y="0"/>
                </a:lnTo>
                <a:lnTo>
                  <a:pt x="1379143" y="19050"/>
                </a:lnTo>
                <a:close/>
              </a:path>
              <a:path w="5067300" h="1926589">
                <a:moveTo>
                  <a:pt x="1512493" y="19050"/>
                </a:moveTo>
                <a:lnTo>
                  <a:pt x="1436293" y="19050"/>
                </a:lnTo>
                <a:lnTo>
                  <a:pt x="1436293" y="0"/>
                </a:lnTo>
                <a:lnTo>
                  <a:pt x="1512493" y="0"/>
                </a:lnTo>
                <a:lnTo>
                  <a:pt x="1512493" y="19050"/>
                </a:lnTo>
                <a:close/>
              </a:path>
              <a:path w="5067300" h="1926589">
                <a:moveTo>
                  <a:pt x="1645843" y="19050"/>
                </a:moveTo>
                <a:lnTo>
                  <a:pt x="1569643" y="19050"/>
                </a:lnTo>
                <a:lnTo>
                  <a:pt x="1569643" y="0"/>
                </a:lnTo>
                <a:lnTo>
                  <a:pt x="1645843" y="0"/>
                </a:lnTo>
                <a:lnTo>
                  <a:pt x="1645843" y="19050"/>
                </a:lnTo>
                <a:close/>
              </a:path>
              <a:path w="5067300" h="1926589">
                <a:moveTo>
                  <a:pt x="1779193" y="19050"/>
                </a:moveTo>
                <a:lnTo>
                  <a:pt x="1702993" y="19050"/>
                </a:lnTo>
                <a:lnTo>
                  <a:pt x="1702993" y="0"/>
                </a:lnTo>
                <a:lnTo>
                  <a:pt x="1779193" y="0"/>
                </a:lnTo>
                <a:lnTo>
                  <a:pt x="1779193" y="19050"/>
                </a:lnTo>
                <a:close/>
              </a:path>
              <a:path w="5067300" h="1926589">
                <a:moveTo>
                  <a:pt x="1912543" y="19050"/>
                </a:moveTo>
                <a:lnTo>
                  <a:pt x="1836343" y="19050"/>
                </a:lnTo>
                <a:lnTo>
                  <a:pt x="1836343" y="0"/>
                </a:lnTo>
                <a:lnTo>
                  <a:pt x="1912543" y="0"/>
                </a:lnTo>
                <a:lnTo>
                  <a:pt x="1912543" y="19050"/>
                </a:lnTo>
                <a:close/>
              </a:path>
              <a:path w="5067300" h="1926589">
                <a:moveTo>
                  <a:pt x="2045893" y="19050"/>
                </a:moveTo>
                <a:lnTo>
                  <a:pt x="1969693" y="19050"/>
                </a:lnTo>
                <a:lnTo>
                  <a:pt x="1969693" y="0"/>
                </a:lnTo>
                <a:lnTo>
                  <a:pt x="2045893" y="0"/>
                </a:lnTo>
                <a:lnTo>
                  <a:pt x="2045893" y="19050"/>
                </a:lnTo>
                <a:close/>
              </a:path>
              <a:path w="5067300" h="1926589">
                <a:moveTo>
                  <a:pt x="2179243" y="19050"/>
                </a:moveTo>
                <a:lnTo>
                  <a:pt x="2103043" y="19050"/>
                </a:lnTo>
                <a:lnTo>
                  <a:pt x="2103043" y="0"/>
                </a:lnTo>
                <a:lnTo>
                  <a:pt x="2179243" y="0"/>
                </a:lnTo>
                <a:lnTo>
                  <a:pt x="2179243" y="19050"/>
                </a:lnTo>
                <a:close/>
              </a:path>
              <a:path w="5067300" h="1926589">
                <a:moveTo>
                  <a:pt x="2312593" y="19050"/>
                </a:moveTo>
                <a:lnTo>
                  <a:pt x="2236393" y="19050"/>
                </a:lnTo>
                <a:lnTo>
                  <a:pt x="2236393" y="0"/>
                </a:lnTo>
                <a:lnTo>
                  <a:pt x="2312593" y="0"/>
                </a:lnTo>
                <a:lnTo>
                  <a:pt x="2312593" y="19050"/>
                </a:lnTo>
                <a:close/>
              </a:path>
              <a:path w="5067300" h="1926589">
                <a:moveTo>
                  <a:pt x="2445943" y="19050"/>
                </a:moveTo>
                <a:lnTo>
                  <a:pt x="2369743" y="19050"/>
                </a:lnTo>
                <a:lnTo>
                  <a:pt x="2369743" y="0"/>
                </a:lnTo>
                <a:lnTo>
                  <a:pt x="2445943" y="0"/>
                </a:lnTo>
                <a:lnTo>
                  <a:pt x="2445943" y="19050"/>
                </a:lnTo>
                <a:close/>
              </a:path>
              <a:path w="5067300" h="1926589">
                <a:moveTo>
                  <a:pt x="2579293" y="19050"/>
                </a:moveTo>
                <a:lnTo>
                  <a:pt x="2503093" y="19050"/>
                </a:lnTo>
                <a:lnTo>
                  <a:pt x="2503093" y="0"/>
                </a:lnTo>
                <a:lnTo>
                  <a:pt x="2579293" y="0"/>
                </a:lnTo>
                <a:lnTo>
                  <a:pt x="2579293" y="19050"/>
                </a:lnTo>
                <a:close/>
              </a:path>
              <a:path w="5067300" h="1926589">
                <a:moveTo>
                  <a:pt x="2712643" y="19050"/>
                </a:moveTo>
                <a:lnTo>
                  <a:pt x="2636443" y="19050"/>
                </a:lnTo>
                <a:lnTo>
                  <a:pt x="2636443" y="0"/>
                </a:lnTo>
                <a:lnTo>
                  <a:pt x="2712643" y="0"/>
                </a:lnTo>
                <a:lnTo>
                  <a:pt x="2712643" y="19050"/>
                </a:lnTo>
                <a:close/>
              </a:path>
              <a:path w="5067300" h="1926589">
                <a:moveTo>
                  <a:pt x="2845993" y="19050"/>
                </a:moveTo>
                <a:lnTo>
                  <a:pt x="2769793" y="19050"/>
                </a:lnTo>
                <a:lnTo>
                  <a:pt x="2769793" y="0"/>
                </a:lnTo>
                <a:lnTo>
                  <a:pt x="2845993" y="0"/>
                </a:lnTo>
                <a:lnTo>
                  <a:pt x="2845993" y="19050"/>
                </a:lnTo>
                <a:close/>
              </a:path>
              <a:path w="5067300" h="1926589">
                <a:moveTo>
                  <a:pt x="2979343" y="19050"/>
                </a:moveTo>
                <a:lnTo>
                  <a:pt x="2903143" y="19050"/>
                </a:lnTo>
                <a:lnTo>
                  <a:pt x="2903143" y="0"/>
                </a:lnTo>
                <a:lnTo>
                  <a:pt x="2979343" y="0"/>
                </a:lnTo>
                <a:lnTo>
                  <a:pt x="2979343" y="19050"/>
                </a:lnTo>
                <a:close/>
              </a:path>
              <a:path w="5067300" h="1926589">
                <a:moveTo>
                  <a:pt x="3112693" y="19050"/>
                </a:moveTo>
                <a:lnTo>
                  <a:pt x="3036493" y="19050"/>
                </a:lnTo>
                <a:lnTo>
                  <a:pt x="3036493" y="0"/>
                </a:lnTo>
                <a:lnTo>
                  <a:pt x="3112693" y="0"/>
                </a:lnTo>
                <a:lnTo>
                  <a:pt x="3112693" y="19050"/>
                </a:lnTo>
                <a:close/>
              </a:path>
              <a:path w="5067300" h="1926589">
                <a:moveTo>
                  <a:pt x="3246043" y="19050"/>
                </a:moveTo>
                <a:lnTo>
                  <a:pt x="3169843" y="19050"/>
                </a:lnTo>
                <a:lnTo>
                  <a:pt x="3169843" y="0"/>
                </a:lnTo>
                <a:lnTo>
                  <a:pt x="3246043" y="0"/>
                </a:lnTo>
                <a:lnTo>
                  <a:pt x="3246043" y="19050"/>
                </a:lnTo>
                <a:close/>
              </a:path>
              <a:path w="5067300" h="1926589">
                <a:moveTo>
                  <a:pt x="3379393" y="19050"/>
                </a:moveTo>
                <a:lnTo>
                  <a:pt x="3303193" y="19050"/>
                </a:lnTo>
                <a:lnTo>
                  <a:pt x="3303193" y="0"/>
                </a:lnTo>
                <a:lnTo>
                  <a:pt x="3379393" y="0"/>
                </a:lnTo>
                <a:lnTo>
                  <a:pt x="3379393" y="19050"/>
                </a:lnTo>
                <a:close/>
              </a:path>
              <a:path w="5067300" h="1926589">
                <a:moveTo>
                  <a:pt x="3512743" y="19050"/>
                </a:moveTo>
                <a:lnTo>
                  <a:pt x="3436543" y="19050"/>
                </a:lnTo>
                <a:lnTo>
                  <a:pt x="3436543" y="0"/>
                </a:lnTo>
                <a:lnTo>
                  <a:pt x="3512743" y="0"/>
                </a:lnTo>
                <a:lnTo>
                  <a:pt x="3512743" y="19050"/>
                </a:lnTo>
                <a:close/>
              </a:path>
              <a:path w="5067300" h="1926589">
                <a:moveTo>
                  <a:pt x="3646093" y="19050"/>
                </a:moveTo>
                <a:lnTo>
                  <a:pt x="3569893" y="19050"/>
                </a:lnTo>
                <a:lnTo>
                  <a:pt x="3569893" y="0"/>
                </a:lnTo>
                <a:lnTo>
                  <a:pt x="3646093" y="0"/>
                </a:lnTo>
                <a:lnTo>
                  <a:pt x="3646093" y="19050"/>
                </a:lnTo>
                <a:close/>
              </a:path>
              <a:path w="5067300" h="1926589">
                <a:moveTo>
                  <a:pt x="3779443" y="19050"/>
                </a:moveTo>
                <a:lnTo>
                  <a:pt x="3703243" y="19050"/>
                </a:lnTo>
                <a:lnTo>
                  <a:pt x="3703243" y="0"/>
                </a:lnTo>
                <a:lnTo>
                  <a:pt x="3779443" y="0"/>
                </a:lnTo>
                <a:lnTo>
                  <a:pt x="3779443" y="19050"/>
                </a:lnTo>
                <a:close/>
              </a:path>
              <a:path w="5067300" h="1926589">
                <a:moveTo>
                  <a:pt x="3912793" y="19050"/>
                </a:moveTo>
                <a:lnTo>
                  <a:pt x="3836593" y="19050"/>
                </a:lnTo>
                <a:lnTo>
                  <a:pt x="3836593" y="0"/>
                </a:lnTo>
                <a:lnTo>
                  <a:pt x="3912793" y="0"/>
                </a:lnTo>
                <a:lnTo>
                  <a:pt x="3912793" y="19050"/>
                </a:lnTo>
                <a:close/>
              </a:path>
              <a:path w="5067300" h="1926589">
                <a:moveTo>
                  <a:pt x="4046143" y="19050"/>
                </a:moveTo>
                <a:lnTo>
                  <a:pt x="3969943" y="19050"/>
                </a:lnTo>
                <a:lnTo>
                  <a:pt x="3969943" y="0"/>
                </a:lnTo>
                <a:lnTo>
                  <a:pt x="4046143" y="0"/>
                </a:lnTo>
                <a:lnTo>
                  <a:pt x="4046143" y="19050"/>
                </a:lnTo>
                <a:close/>
              </a:path>
              <a:path w="5067300" h="1926589">
                <a:moveTo>
                  <a:pt x="4179493" y="19050"/>
                </a:moveTo>
                <a:lnTo>
                  <a:pt x="4103293" y="19050"/>
                </a:lnTo>
                <a:lnTo>
                  <a:pt x="4103293" y="0"/>
                </a:lnTo>
                <a:lnTo>
                  <a:pt x="4179493" y="0"/>
                </a:lnTo>
                <a:lnTo>
                  <a:pt x="4179493" y="19050"/>
                </a:lnTo>
                <a:close/>
              </a:path>
              <a:path w="5067300" h="1926589">
                <a:moveTo>
                  <a:pt x="4312843" y="19050"/>
                </a:moveTo>
                <a:lnTo>
                  <a:pt x="4236643" y="19050"/>
                </a:lnTo>
                <a:lnTo>
                  <a:pt x="4236643" y="0"/>
                </a:lnTo>
                <a:lnTo>
                  <a:pt x="4312843" y="0"/>
                </a:lnTo>
                <a:lnTo>
                  <a:pt x="4312843" y="19050"/>
                </a:lnTo>
                <a:close/>
              </a:path>
              <a:path w="5067300" h="1926589">
                <a:moveTo>
                  <a:pt x="4446193" y="19050"/>
                </a:moveTo>
                <a:lnTo>
                  <a:pt x="4369993" y="19050"/>
                </a:lnTo>
                <a:lnTo>
                  <a:pt x="4369993" y="0"/>
                </a:lnTo>
                <a:lnTo>
                  <a:pt x="4446193" y="0"/>
                </a:lnTo>
                <a:lnTo>
                  <a:pt x="4446193" y="19050"/>
                </a:lnTo>
                <a:close/>
              </a:path>
              <a:path w="5067300" h="1926589">
                <a:moveTo>
                  <a:pt x="4579543" y="19050"/>
                </a:moveTo>
                <a:lnTo>
                  <a:pt x="4503343" y="19050"/>
                </a:lnTo>
                <a:lnTo>
                  <a:pt x="4503343" y="0"/>
                </a:lnTo>
                <a:lnTo>
                  <a:pt x="4579543" y="0"/>
                </a:lnTo>
                <a:lnTo>
                  <a:pt x="4579543" y="19050"/>
                </a:lnTo>
                <a:close/>
              </a:path>
              <a:path w="5067300" h="1926589">
                <a:moveTo>
                  <a:pt x="4712893" y="19050"/>
                </a:moveTo>
                <a:lnTo>
                  <a:pt x="4636693" y="19050"/>
                </a:lnTo>
                <a:lnTo>
                  <a:pt x="4636693" y="0"/>
                </a:lnTo>
                <a:lnTo>
                  <a:pt x="4712893" y="0"/>
                </a:lnTo>
                <a:lnTo>
                  <a:pt x="4712893" y="19050"/>
                </a:lnTo>
                <a:close/>
              </a:path>
              <a:path w="5067300" h="1926589">
                <a:moveTo>
                  <a:pt x="4846243" y="19050"/>
                </a:moveTo>
                <a:lnTo>
                  <a:pt x="4770043" y="19050"/>
                </a:lnTo>
                <a:lnTo>
                  <a:pt x="4770043" y="0"/>
                </a:lnTo>
                <a:lnTo>
                  <a:pt x="4846243" y="0"/>
                </a:lnTo>
                <a:lnTo>
                  <a:pt x="4846243" y="19050"/>
                </a:lnTo>
                <a:close/>
              </a:path>
              <a:path w="5067300" h="1926589">
                <a:moveTo>
                  <a:pt x="4979593" y="19050"/>
                </a:moveTo>
                <a:lnTo>
                  <a:pt x="4903393" y="19050"/>
                </a:lnTo>
                <a:lnTo>
                  <a:pt x="4903393" y="0"/>
                </a:lnTo>
                <a:lnTo>
                  <a:pt x="4979593" y="0"/>
                </a:lnTo>
                <a:lnTo>
                  <a:pt x="4979593" y="19050"/>
                </a:lnTo>
                <a:close/>
              </a:path>
              <a:path w="5067300" h="1926589">
                <a:moveTo>
                  <a:pt x="5048122" y="19050"/>
                </a:moveTo>
                <a:lnTo>
                  <a:pt x="5036743" y="19050"/>
                </a:lnTo>
                <a:lnTo>
                  <a:pt x="5036743" y="0"/>
                </a:lnTo>
                <a:lnTo>
                  <a:pt x="5067172" y="0"/>
                </a:lnTo>
                <a:lnTo>
                  <a:pt x="5067172" y="9525"/>
                </a:lnTo>
                <a:lnTo>
                  <a:pt x="5048122" y="9525"/>
                </a:lnTo>
                <a:lnTo>
                  <a:pt x="5048122" y="19050"/>
                </a:lnTo>
                <a:close/>
              </a:path>
              <a:path w="5067300" h="1926589">
                <a:moveTo>
                  <a:pt x="5067172" y="64833"/>
                </a:moveTo>
                <a:lnTo>
                  <a:pt x="5048122" y="64833"/>
                </a:lnTo>
                <a:lnTo>
                  <a:pt x="5048122" y="9525"/>
                </a:lnTo>
                <a:lnTo>
                  <a:pt x="5057647" y="19050"/>
                </a:lnTo>
                <a:lnTo>
                  <a:pt x="5067172" y="19050"/>
                </a:lnTo>
                <a:lnTo>
                  <a:pt x="5067172" y="64833"/>
                </a:lnTo>
                <a:close/>
              </a:path>
              <a:path w="5067300" h="1926589">
                <a:moveTo>
                  <a:pt x="5067172" y="19050"/>
                </a:moveTo>
                <a:lnTo>
                  <a:pt x="5057647" y="19050"/>
                </a:lnTo>
                <a:lnTo>
                  <a:pt x="5048122" y="9525"/>
                </a:lnTo>
                <a:lnTo>
                  <a:pt x="5067172" y="9525"/>
                </a:lnTo>
                <a:lnTo>
                  <a:pt x="5067172" y="19050"/>
                </a:lnTo>
                <a:close/>
              </a:path>
              <a:path w="5067300" h="1926589">
                <a:moveTo>
                  <a:pt x="5067172" y="198183"/>
                </a:moveTo>
                <a:lnTo>
                  <a:pt x="5048122" y="198183"/>
                </a:lnTo>
                <a:lnTo>
                  <a:pt x="5048122" y="121983"/>
                </a:lnTo>
                <a:lnTo>
                  <a:pt x="5067172" y="121983"/>
                </a:lnTo>
                <a:lnTo>
                  <a:pt x="5067172" y="198183"/>
                </a:lnTo>
                <a:close/>
              </a:path>
              <a:path w="5067300" h="1926589">
                <a:moveTo>
                  <a:pt x="5067172" y="331533"/>
                </a:moveTo>
                <a:lnTo>
                  <a:pt x="5048122" y="331533"/>
                </a:lnTo>
                <a:lnTo>
                  <a:pt x="5048122" y="255333"/>
                </a:lnTo>
                <a:lnTo>
                  <a:pt x="5067172" y="255333"/>
                </a:lnTo>
                <a:lnTo>
                  <a:pt x="5067172" y="331533"/>
                </a:lnTo>
                <a:close/>
              </a:path>
              <a:path w="5067300" h="1926589">
                <a:moveTo>
                  <a:pt x="5067172" y="464883"/>
                </a:moveTo>
                <a:lnTo>
                  <a:pt x="5048122" y="464883"/>
                </a:lnTo>
                <a:lnTo>
                  <a:pt x="5048122" y="388683"/>
                </a:lnTo>
                <a:lnTo>
                  <a:pt x="5067172" y="388683"/>
                </a:lnTo>
                <a:lnTo>
                  <a:pt x="5067172" y="464883"/>
                </a:lnTo>
                <a:close/>
              </a:path>
              <a:path w="5067300" h="1926589">
                <a:moveTo>
                  <a:pt x="5067172" y="598233"/>
                </a:moveTo>
                <a:lnTo>
                  <a:pt x="5048122" y="598233"/>
                </a:lnTo>
                <a:lnTo>
                  <a:pt x="5048122" y="522033"/>
                </a:lnTo>
                <a:lnTo>
                  <a:pt x="5067172" y="522033"/>
                </a:lnTo>
                <a:lnTo>
                  <a:pt x="5067172" y="598233"/>
                </a:lnTo>
                <a:close/>
              </a:path>
              <a:path w="5067300" h="1926589">
                <a:moveTo>
                  <a:pt x="5067172" y="731583"/>
                </a:moveTo>
                <a:lnTo>
                  <a:pt x="5048122" y="731583"/>
                </a:lnTo>
                <a:lnTo>
                  <a:pt x="5048122" y="655383"/>
                </a:lnTo>
                <a:lnTo>
                  <a:pt x="5067172" y="655383"/>
                </a:lnTo>
                <a:lnTo>
                  <a:pt x="5067172" y="731583"/>
                </a:lnTo>
                <a:close/>
              </a:path>
              <a:path w="5067300" h="1926589">
                <a:moveTo>
                  <a:pt x="5067172" y="864933"/>
                </a:moveTo>
                <a:lnTo>
                  <a:pt x="5048122" y="864933"/>
                </a:lnTo>
                <a:lnTo>
                  <a:pt x="5048122" y="788733"/>
                </a:lnTo>
                <a:lnTo>
                  <a:pt x="5067172" y="788733"/>
                </a:lnTo>
                <a:lnTo>
                  <a:pt x="5067172" y="864933"/>
                </a:lnTo>
                <a:close/>
              </a:path>
              <a:path w="5067300" h="1926589">
                <a:moveTo>
                  <a:pt x="5067172" y="998283"/>
                </a:moveTo>
                <a:lnTo>
                  <a:pt x="5048122" y="998283"/>
                </a:lnTo>
                <a:lnTo>
                  <a:pt x="5048122" y="922083"/>
                </a:lnTo>
                <a:lnTo>
                  <a:pt x="5067172" y="922083"/>
                </a:lnTo>
                <a:lnTo>
                  <a:pt x="5067172" y="998283"/>
                </a:lnTo>
                <a:close/>
              </a:path>
              <a:path w="5067300" h="1926589">
                <a:moveTo>
                  <a:pt x="5067172" y="1131633"/>
                </a:moveTo>
                <a:lnTo>
                  <a:pt x="5048122" y="1131633"/>
                </a:lnTo>
                <a:lnTo>
                  <a:pt x="5048122" y="1055433"/>
                </a:lnTo>
                <a:lnTo>
                  <a:pt x="5067172" y="1055433"/>
                </a:lnTo>
                <a:lnTo>
                  <a:pt x="5067172" y="1131633"/>
                </a:lnTo>
                <a:close/>
              </a:path>
              <a:path w="5067300" h="1926589">
                <a:moveTo>
                  <a:pt x="5067172" y="1264983"/>
                </a:moveTo>
                <a:lnTo>
                  <a:pt x="5048122" y="1264983"/>
                </a:lnTo>
                <a:lnTo>
                  <a:pt x="5048122" y="1188783"/>
                </a:lnTo>
                <a:lnTo>
                  <a:pt x="5067172" y="1188783"/>
                </a:lnTo>
                <a:lnTo>
                  <a:pt x="5067172" y="1264983"/>
                </a:lnTo>
                <a:close/>
              </a:path>
              <a:path w="5067300" h="1926589">
                <a:moveTo>
                  <a:pt x="5067172" y="1398333"/>
                </a:moveTo>
                <a:lnTo>
                  <a:pt x="5048122" y="1398333"/>
                </a:lnTo>
                <a:lnTo>
                  <a:pt x="5048122" y="1322133"/>
                </a:lnTo>
                <a:lnTo>
                  <a:pt x="5067172" y="1322133"/>
                </a:lnTo>
                <a:lnTo>
                  <a:pt x="5067172" y="1398333"/>
                </a:lnTo>
                <a:close/>
              </a:path>
              <a:path w="5067300" h="1926589">
                <a:moveTo>
                  <a:pt x="5067172" y="1531683"/>
                </a:moveTo>
                <a:lnTo>
                  <a:pt x="5048122" y="1531683"/>
                </a:lnTo>
                <a:lnTo>
                  <a:pt x="5048122" y="1455483"/>
                </a:lnTo>
                <a:lnTo>
                  <a:pt x="5067172" y="1455483"/>
                </a:lnTo>
                <a:lnTo>
                  <a:pt x="5067172" y="1531683"/>
                </a:lnTo>
                <a:close/>
              </a:path>
              <a:path w="5067300" h="1926589">
                <a:moveTo>
                  <a:pt x="5067172" y="1665033"/>
                </a:moveTo>
                <a:lnTo>
                  <a:pt x="5048122" y="1665033"/>
                </a:lnTo>
                <a:lnTo>
                  <a:pt x="5048122" y="1588833"/>
                </a:lnTo>
                <a:lnTo>
                  <a:pt x="5067172" y="1588833"/>
                </a:lnTo>
                <a:lnTo>
                  <a:pt x="5067172" y="1665033"/>
                </a:lnTo>
                <a:close/>
              </a:path>
              <a:path w="5067300" h="1926589">
                <a:moveTo>
                  <a:pt x="5067172" y="1798383"/>
                </a:moveTo>
                <a:lnTo>
                  <a:pt x="5048122" y="1798383"/>
                </a:lnTo>
                <a:lnTo>
                  <a:pt x="5048122" y="1722183"/>
                </a:lnTo>
                <a:lnTo>
                  <a:pt x="5067172" y="1722183"/>
                </a:lnTo>
                <a:lnTo>
                  <a:pt x="5067172" y="1798383"/>
                </a:lnTo>
                <a:close/>
              </a:path>
              <a:path w="5067300" h="1926589">
                <a:moveTo>
                  <a:pt x="5048122" y="1916493"/>
                </a:moveTo>
                <a:lnTo>
                  <a:pt x="5048122" y="1855533"/>
                </a:lnTo>
                <a:lnTo>
                  <a:pt x="5067172" y="1855533"/>
                </a:lnTo>
                <a:lnTo>
                  <a:pt x="5067172" y="1906968"/>
                </a:lnTo>
                <a:lnTo>
                  <a:pt x="5057647" y="1906968"/>
                </a:lnTo>
                <a:lnTo>
                  <a:pt x="5048122" y="1916493"/>
                </a:lnTo>
                <a:close/>
              </a:path>
              <a:path w="5067300" h="1926589">
                <a:moveTo>
                  <a:pt x="5067172" y="1926018"/>
                </a:moveTo>
                <a:lnTo>
                  <a:pt x="5042420" y="1926018"/>
                </a:lnTo>
                <a:lnTo>
                  <a:pt x="5042420" y="1906968"/>
                </a:lnTo>
                <a:lnTo>
                  <a:pt x="5048122" y="1906968"/>
                </a:lnTo>
                <a:lnTo>
                  <a:pt x="5048122" y="1916493"/>
                </a:lnTo>
                <a:lnTo>
                  <a:pt x="5067172" y="1916493"/>
                </a:lnTo>
                <a:lnTo>
                  <a:pt x="5067172" y="1926018"/>
                </a:lnTo>
                <a:close/>
              </a:path>
              <a:path w="5067300" h="1926589">
                <a:moveTo>
                  <a:pt x="5067172" y="1916493"/>
                </a:moveTo>
                <a:lnTo>
                  <a:pt x="5048122" y="1916493"/>
                </a:lnTo>
                <a:lnTo>
                  <a:pt x="5057647" y="1906968"/>
                </a:lnTo>
                <a:lnTo>
                  <a:pt x="5067172" y="1906968"/>
                </a:lnTo>
                <a:lnTo>
                  <a:pt x="5067172" y="1916493"/>
                </a:lnTo>
                <a:close/>
              </a:path>
              <a:path w="5067300" h="1926589">
                <a:moveTo>
                  <a:pt x="4985270" y="1926018"/>
                </a:moveTo>
                <a:lnTo>
                  <a:pt x="4909070" y="1926018"/>
                </a:lnTo>
                <a:lnTo>
                  <a:pt x="4909070" y="1906968"/>
                </a:lnTo>
                <a:lnTo>
                  <a:pt x="4985270" y="1906968"/>
                </a:lnTo>
                <a:lnTo>
                  <a:pt x="4985270" y="1926018"/>
                </a:lnTo>
                <a:close/>
              </a:path>
              <a:path w="5067300" h="1926589">
                <a:moveTo>
                  <a:pt x="4851920" y="1926018"/>
                </a:moveTo>
                <a:lnTo>
                  <a:pt x="4775720" y="1926018"/>
                </a:lnTo>
                <a:lnTo>
                  <a:pt x="4775720" y="1906968"/>
                </a:lnTo>
                <a:lnTo>
                  <a:pt x="4851920" y="1906968"/>
                </a:lnTo>
                <a:lnTo>
                  <a:pt x="4851920" y="1926018"/>
                </a:lnTo>
                <a:close/>
              </a:path>
              <a:path w="5067300" h="1926589">
                <a:moveTo>
                  <a:pt x="4718570" y="1926018"/>
                </a:moveTo>
                <a:lnTo>
                  <a:pt x="4642370" y="1926018"/>
                </a:lnTo>
                <a:lnTo>
                  <a:pt x="4642370" y="1906968"/>
                </a:lnTo>
                <a:lnTo>
                  <a:pt x="4718570" y="1906968"/>
                </a:lnTo>
                <a:lnTo>
                  <a:pt x="4718570" y="1926018"/>
                </a:lnTo>
                <a:close/>
              </a:path>
              <a:path w="5067300" h="1926589">
                <a:moveTo>
                  <a:pt x="4585220" y="1926018"/>
                </a:moveTo>
                <a:lnTo>
                  <a:pt x="4509020" y="1926018"/>
                </a:lnTo>
                <a:lnTo>
                  <a:pt x="4509020" y="1906968"/>
                </a:lnTo>
                <a:lnTo>
                  <a:pt x="4585220" y="1906968"/>
                </a:lnTo>
                <a:lnTo>
                  <a:pt x="4585220" y="1926018"/>
                </a:lnTo>
                <a:close/>
              </a:path>
              <a:path w="5067300" h="1926589">
                <a:moveTo>
                  <a:pt x="4451870" y="1926018"/>
                </a:moveTo>
                <a:lnTo>
                  <a:pt x="4375670" y="1926018"/>
                </a:lnTo>
                <a:lnTo>
                  <a:pt x="4375670" y="1906968"/>
                </a:lnTo>
                <a:lnTo>
                  <a:pt x="4451870" y="1906968"/>
                </a:lnTo>
                <a:lnTo>
                  <a:pt x="4451870" y="1926018"/>
                </a:lnTo>
                <a:close/>
              </a:path>
              <a:path w="5067300" h="1926589">
                <a:moveTo>
                  <a:pt x="4318520" y="1926018"/>
                </a:moveTo>
                <a:lnTo>
                  <a:pt x="4242320" y="1926018"/>
                </a:lnTo>
                <a:lnTo>
                  <a:pt x="4242320" y="1906968"/>
                </a:lnTo>
                <a:lnTo>
                  <a:pt x="4318520" y="1906968"/>
                </a:lnTo>
                <a:lnTo>
                  <a:pt x="4318520" y="1926018"/>
                </a:lnTo>
                <a:close/>
              </a:path>
              <a:path w="5067300" h="1926589">
                <a:moveTo>
                  <a:pt x="4185170" y="1926018"/>
                </a:moveTo>
                <a:lnTo>
                  <a:pt x="4108970" y="1926018"/>
                </a:lnTo>
                <a:lnTo>
                  <a:pt x="4108970" y="1906968"/>
                </a:lnTo>
                <a:lnTo>
                  <a:pt x="4185170" y="1906968"/>
                </a:lnTo>
                <a:lnTo>
                  <a:pt x="4185170" y="1926018"/>
                </a:lnTo>
                <a:close/>
              </a:path>
              <a:path w="5067300" h="1926589">
                <a:moveTo>
                  <a:pt x="4051820" y="1926018"/>
                </a:moveTo>
                <a:lnTo>
                  <a:pt x="3975620" y="1926018"/>
                </a:lnTo>
                <a:lnTo>
                  <a:pt x="3975620" y="1906968"/>
                </a:lnTo>
                <a:lnTo>
                  <a:pt x="4051820" y="1906968"/>
                </a:lnTo>
                <a:lnTo>
                  <a:pt x="4051820" y="1926018"/>
                </a:lnTo>
                <a:close/>
              </a:path>
              <a:path w="5067300" h="1926589">
                <a:moveTo>
                  <a:pt x="3918470" y="1926018"/>
                </a:moveTo>
                <a:lnTo>
                  <a:pt x="3842270" y="1926018"/>
                </a:lnTo>
                <a:lnTo>
                  <a:pt x="3842270" y="1906968"/>
                </a:lnTo>
                <a:lnTo>
                  <a:pt x="3918470" y="1906968"/>
                </a:lnTo>
                <a:lnTo>
                  <a:pt x="3918470" y="1926018"/>
                </a:lnTo>
                <a:close/>
              </a:path>
              <a:path w="5067300" h="1926589">
                <a:moveTo>
                  <a:pt x="3785120" y="1926018"/>
                </a:moveTo>
                <a:lnTo>
                  <a:pt x="3708920" y="1926018"/>
                </a:lnTo>
                <a:lnTo>
                  <a:pt x="3708920" y="1906968"/>
                </a:lnTo>
                <a:lnTo>
                  <a:pt x="3785120" y="1906968"/>
                </a:lnTo>
                <a:lnTo>
                  <a:pt x="3785120" y="1926018"/>
                </a:lnTo>
                <a:close/>
              </a:path>
              <a:path w="5067300" h="1926589">
                <a:moveTo>
                  <a:pt x="3651770" y="1926018"/>
                </a:moveTo>
                <a:lnTo>
                  <a:pt x="3575570" y="1926018"/>
                </a:lnTo>
                <a:lnTo>
                  <a:pt x="3575570" y="1906968"/>
                </a:lnTo>
                <a:lnTo>
                  <a:pt x="3651770" y="1906968"/>
                </a:lnTo>
                <a:lnTo>
                  <a:pt x="3651770" y="1926018"/>
                </a:lnTo>
                <a:close/>
              </a:path>
              <a:path w="5067300" h="1926589">
                <a:moveTo>
                  <a:pt x="3518420" y="1926018"/>
                </a:moveTo>
                <a:lnTo>
                  <a:pt x="3442220" y="1926018"/>
                </a:lnTo>
                <a:lnTo>
                  <a:pt x="3442220" y="1906968"/>
                </a:lnTo>
                <a:lnTo>
                  <a:pt x="3518420" y="1906968"/>
                </a:lnTo>
                <a:lnTo>
                  <a:pt x="3518420" y="1926018"/>
                </a:lnTo>
                <a:close/>
              </a:path>
              <a:path w="5067300" h="1926589">
                <a:moveTo>
                  <a:pt x="3385070" y="1926018"/>
                </a:moveTo>
                <a:lnTo>
                  <a:pt x="3308870" y="1926018"/>
                </a:lnTo>
                <a:lnTo>
                  <a:pt x="3308870" y="1906968"/>
                </a:lnTo>
                <a:lnTo>
                  <a:pt x="3385070" y="1906968"/>
                </a:lnTo>
                <a:lnTo>
                  <a:pt x="3385070" y="1926018"/>
                </a:lnTo>
                <a:close/>
              </a:path>
              <a:path w="5067300" h="1926589">
                <a:moveTo>
                  <a:pt x="3251720" y="1926018"/>
                </a:moveTo>
                <a:lnTo>
                  <a:pt x="3175520" y="1926018"/>
                </a:lnTo>
                <a:lnTo>
                  <a:pt x="3175520" y="1906968"/>
                </a:lnTo>
                <a:lnTo>
                  <a:pt x="3251720" y="1906968"/>
                </a:lnTo>
                <a:lnTo>
                  <a:pt x="3251720" y="1926018"/>
                </a:lnTo>
                <a:close/>
              </a:path>
              <a:path w="5067300" h="1926589">
                <a:moveTo>
                  <a:pt x="3118370" y="1926018"/>
                </a:moveTo>
                <a:lnTo>
                  <a:pt x="3042170" y="1926018"/>
                </a:lnTo>
                <a:lnTo>
                  <a:pt x="3042170" y="1906968"/>
                </a:lnTo>
                <a:lnTo>
                  <a:pt x="3118370" y="1906968"/>
                </a:lnTo>
                <a:lnTo>
                  <a:pt x="3118370" y="1926018"/>
                </a:lnTo>
                <a:close/>
              </a:path>
              <a:path w="5067300" h="1926589">
                <a:moveTo>
                  <a:pt x="2985020" y="1926018"/>
                </a:moveTo>
                <a:lnTo>
                  <a:pt x="2908820" y="1926018"/>
                </a:lnTo>
                <a:lnTo>
                  <a:pt x="2908820" y="1906968"/>
                </a:lnTo>
                <a:lnTo>
                  <a:pt x="2985020" y="1906968"/>
                </a:lnTo>
                <a:lnTo>
                  <a:pt x="2985020" y="1926018"/>
                </a:lnTo>
                <a:close/>
              </a:path>
              <a:path w="5067300" h="1926589">
                <a:moveTo>
                  <a:pt x="2851670" y="1926018"/>
                </a:moveTo>
                <a:lnTo>
                  <a:pt x="2775470" y="1926018"/>
                </a:lnTo>
                <a:lnTo>
                  <a:pt x="2775470" y="1906968"/>
                </a:lnTo>
                <a:lnTo>
                  <a:pt x="2851670" y="1906968"/>
                </a:lnTo>
                <a:lnTo>
                  <a:pt x="2851670" y="1926018"/>
                </a:lnTo>
                <a:close/>
              </a:path>
              <a:path w="5067300" h="1926589">
                <a:moveTo>
                  <a:pt x="2718320" y="1926018"/>
                </a:moveTo>
                <a:lnTo>
                  <a:pt x="2642120" y="1926018"/>
                </a:lnTo>
                <a:lnTo>
                  <a:pt x="2642120" y="1906968"/>
                </a:lnTo>
                <a:lnTo>
                  <a:pt x="2718320" y="1906968"/>
                </a:lnTo>
                <a:lnTo>
                  <a:pt x="2718320" y="1926018"/>
                </a:lnTo>
                <a:close/>
              </a:path>
              <a:path w="5067300" h="1926589">
                <a:moveTo>
                  <a:pt x="2584970" y="1926018"/>
                </a:moveTo>
                <a:lnTo>
                  <a:pt x="2508770" y="1926018"/>
                </a:lnTo>
                <a:lnTo>
                  <a:pt x="2508770" y="1906968"/>
                </a:lnTo>
                <a:lnTo>
                  <a:pt x="2584970" y="1906968"/>
                </a:lnTo>
                <a:lnTo>
                  <a:pt x="2584970" y="1926018"/>
                </a:lnTo>
                <a:close/>
              </a:path>
              <a:path w="5067300" h="1926589">
                <a:moveTo>
                  <a:pt x="2451620" y="1926018"/>
                </a:moveTo>
                <a:lnTo>
                  <a:pt x="2375420" y="1926018"/>
                </a:lnTo>
                <a:lnTo>
                  <a:pt x="2375420" y="1906968"/>
                </a:lnTo>
                <a:lnTo>
                  <a:pt x="2451620" y="1906968"/>
                </a:lnTo>
                <a:lnTo>
                  <a:pt x="2451620" y="1926018"/>
                </a:lnTo>
                <a:close/>
              </a:path>
              <a:path w="5067300" h="1926589">
                <a:moveTo>
                  <a:pt x="2318270" y="1926018"/>
                </a:moveTo>
                <a:lnTo>
                  <a:pt x="2242070" y="1926018"/>
                </a:lnTo>
                <a:lnTo>
                  <a:pt x="2242070" y="1906968"/>
                </a:lnTo>
                <a:lnTo>
                  <a:pt x="2318270" y="1906968"/>
                </a:lnTo>
                <a:lnTo>
                  <a:pt x="2318270" y="1926018"/>
                </a:lnTo>
                <a:close/>
              </a:path>
              <a:path w="5067300" h="1926589">
                <a:moveTo>
                  <a:pt x="2184920" y="1926018"/>
                </a:moveTo>
                <a:lnTo>
                  <a:pt x="2108720" y="1926018"/>
                </a:lnTo>
                <a:lnTo>
                  <a:pt x="2108720" y="1906968"/>
                </a:lnTo>
                <a:lnTo>
                  <a:pt x="2184920" y="1906968"/>
                </a:lnTo>
                <a:lnTo>
                  <a:pt x="2184920" y="1926018"/>
                </a:lnTo>
                <a:close/>
              </a:path>
              <a:path w="5067300" h="1926589">
                <a:moveTo>
                  <a:pt x="2051570" y="1926018"/>
                </a:moveTo>
                <a:lnTo>
                  <a:pt x="1975370" y="1926018"/>
                </a:lnTo>
                <a:lnTo>
                  <a:pt x="1975370" y="1906968"/>
                </a:lnTo>
                <a:lnTo>
                  <a:pt x="2051570" y="1906968"/>
                </a:lnTo>
                <a:lnTo>
                  <a:pt x="2051570" y="1926018"/>
                </a:lnTo>
                <a:close/>
              </a:path>
              <a:path w="5067300" h="1926589">
                <a:moveTo>
                  <a:pt x="1918220" y="1926018"/>
                </a:moveTo>
                <a:lnTo>
                  <a:pt x="1842020" y="1926018"/>
                </a:lnTo>
                <a:lnTo>
                  <a:pt x="1842020" y="1906968"/>
                </a:lnTo>
                <a:lnTo>
                  <a:pt x="1918220" y="1906968"/>
                </a:lnTo>
                <a:lnTo>
                  <a:pt x="1918220" y="1926018"/>
                </a:lnTo>
                <a:close/>
              </a:path>
              <a:path w="5067300" h="1926589">
                <a:moveTo>
                  <a:pt x="1784870" y="1926018"/>
                </a:moveTo>
                <a:lnTo>
                  <a:pt x="1708670" y="1926018"/>
                </a:lnTo>
                <a:lnTo>
                  <a:pt x="1708670" y="1906968"/>
                </a:lnTo>
                <a:lnTo>
                  <a:pt x="1784870" y="1906968"/>
                </a:lnTo>
                <a:lnTo>
                  <a:pt x="1784870" y="1926018"/>
                </a:lnTo>
                <a:close/>
              </a:path>
              <a:path w="5067300" h="1926589">
                <a:moveTo>
                  <a:pt x="1651520" y="1926018"/>
                </a:moveTo>
                <a:lnTo>
                  <a:pt x="1575320" y="1926018"/>
                </a:lnTo>
                <a:lnTo>
                  <a:pt x="1575320" y="1906968"/>
                </a:lnTo>
                <a:lnTo>
                  <a:pt x="1651520" y="1906968"/>
                </a:lnTo>
                <a:lnTo>
                  <a:pt x="1651520" y="1926018"/>
                </a:lnTo>
                <a:close/>
              </a:path>
              <a:path w="5067300" h="1926589">
                <a:moveTo>
                  <a:pt x="1518170" y="1926018"/>
                </a:moveTo>
                <a:lnTo>
                  <a:pt x="1441970" y="1926018"/>
                </a:lnTo>
                <a:lnTo>
                  <a:pt x="1441970" y="1906968"/>
                </a:lnTo>
                <a:lnTo>
                  <a:pt x="1518170" y="1906968"/>
                </a:lnTo>
                <a:lnTo>
                  <a:pt x="1518170" y="1926018"/>
                </a:lnTo>
                <a:close/>
              </a:path>
              <a:path w="5067300" h="1926589">
                <a:moveTo>
                  <a:pt x="1384820" y="1926018"/>
                </a:moveTo>
                <a:lnTo>
                  <a:pt x="1308620" y="1926018"/>
                </a:lnTo>
                <a:lnTo>
                  <a:pt x="1308620" y="1906968"/>
                </a:lnTo>
                <a:lnTo>
                  <a:pt x="1384820" y="1906968"/>
                </a:lnTo>
                <a:lnTo>
                  <a:pt x="1384820" y="1926018"/>
                </a:lnTo>
                <a:close/>
              </a:path>
              <a:path w="5067300" h="1926589">
                <a:moveTo>
                  <a:pt x="1251470" y="1926018"/>
                </a:moveTo>
                <a:lnTo>
                  <a:pt x="1175270" y="1926018"/>
                </a:lnTo>
                <a:lnTo>
                  <a:pt x="1175270" y="1906968"/>
                </a:lnTo>
                <a:lnTo>
                  <a:pt x="1251470" y="1906968"/>
                </a:lnTo>
                <a:lnTo>
                  <a:pt x="1251470" y="1926018"/>
                </a:lnTo>
                <a:close/>
              </a:path>
              <a:path w="5067300" h="1926589">
                <a:moveTo>
                  <a:pt x="1118120" y="1926018"/>
                </a:moveTo>
                <a:lnTo>
                  <a:pt x="1041920" y="1926018"/>
                </a:lnTo>
                <a:lnTo>
                  <a:pt x="1041920" y="1906968"/>
                </a:lnTo>
                <a:lnTo>
                  <a:pt x="1118120" y="1906968"/>
                </a:lnTo>
                <a:lnTo>
                  <a:pt x="1118120" y="1926018"/>
                </a:lnTo>
                <a:close/>
              </a:path>
              <a:path w="5067300" h="1926589">
                <a:moveTo>
                  <a:pt x="984770" y="1926018"/>
                </a:moveTo>
                <a:lnTo>
                  <a:pt x="908570" y="1926018"/>
                </a:lnTo>
                <a:lnTo>
                  <a:pt x="908570" y="1906968"/>
                </a:lnTo>
                <a:lnTo>
                  <a:pt x="984770" y="1906968"/>
                </a:lnTo>
                <a:lnTo>
                  <a:pt x="984770" y="1926018"/>
                </a:lnTo>
                <a:close/>
              </a:path>
              <a:path w="5067300" h="1926589">
                <a:moveTo>
                  <a:pt x="851420" y="1926018"/>
                </a:moveTo>
                <a:lnTo>
                  <a:pt x="775220" y="1926018"/>
                </a:lnTo>
                <a:lnTo>
                  <a:pt x="775220" y="1906968"/>
                </a:lnTo>
                <a:lnTo>
                  <a:pt x="851420" y="1906968"/>
                </a:lnTo>
                <a:lnTo>
                  <a:pt x="851420" y="1926018"/>
                </a:lnTo>
                <a:close/>
              </a:path>
              <a:path w="5067300" h="1926589">
                <a:moveTo>
                  <a:pt x="718070" y="1926018"/>
                </a:moveTo>
                <a:lnTo>
                  <a:pt x="641870" y="1926018"/>
                </a:lnTo>
                <a:lnTo>
                  <a:pt x="641870" y="1906968"/>
                </a:lnTo>
                <a:lnTo>
                  <a:pt x="718070" y="1906968"/>
                </a:lnTo>
                <a:lnTo>
                  <a:pt x="718070" y="1926018"/>
                </a:lnTo>
                <a:close/>
              </a:path>
              <a:path w="5067300" h="1926589">
                <a:moveTo>
                  <a:pt x="584720" y="1926018"/>
                </a:moveTo>
                <a:lnTo>
                  <a:pt x="508520" y="1926018"/>
                </a:lnTo>
                <a:lnTo>
                  <a:pt x="508520" y="1906968"/>
                </a:lnTo>
                <a:lnTo>
                  <a:pt x="584720" y="1906968"/>
                </a:lnTo>
                <a:lnTo>
                  <a:pt x="584720" y="1926018"/>
                </a:lnTo>
                <a:close/>
              </a:path>
              <a:path w="5067300" h="1926589">
                <a:moveTo>
                  <a:pt x="451370" y="1926018"/>
                </a:moveTo>
                <a:lnTo>
                  <a:pt x="375170" y="1926018"/>
                </a:lnTo>
                <a:lnTo>
                  <a:pt x="375170" y="1906968"/>
                </a:lnTo>
                <a:lnTo>
                  <a:pt x="451370" y="1906968"/>
                </a:lnTo>
                <a:lnTo>
                  <a:pt x="451370" y="1926018"/>
                </a:lnTo>
                <a:close/>
              </a:path>
              <a:path w="5067300" h="1926589">
                <a:moveTo>
                  <a:pt x="318020" y="1926018"/>
                </a:moveTo>
                <a:lnTo>
                  <a:pt x="241820" y="1926018"/>
                </a:lnTo>
                <a:lnTo>
                  <a:pt x="241820" y="1906968"/>
                </a:lnTo>
                <a:lnTo>
                  <a:pt x="318020" y="1906968"/>
                </a:lnTo>
                <a:lnTo>
                  <a:pt x="318020" y="1926018"/>
                </a:lnTo>
                <a:close/>
              </a:path>
              <a:path w="5067300" h="1926589">
                <a:moveTo>
                  <a:pt x="184670" y="1926018"/>
                </a:moveTo>
                <a:lnTo>
                  <a:pt x="108470" y="1926018"/>
                </a:lnTo>
                <a:lnTo>
                  <a:pt x="108470" y="1906968"/>
                </a:lnTo>
                <a:lnTo>
                  <a:pt x="184670" y="1906968"/>
                </a:lnTo>
                <a:lnTo>
                  <a:pt x="184670" y="1926018"/>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object 32"/>
          <p:cNvSpPr txBox="1"/>
          <p:nvPr/>
        </p:nvSpPr>
        <p:spPr>
          <a:xfrm>
            <a:off x="9896919" y="5060619"/>
            <a:ext cx="559435" cy="65913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00000"/>
              </a:lnSpc>
              <a:spcBef>
                <a:spcPts val="105"/>
              </a:spcBef>
            </a:pPr>
            <a:r>
              <a:rPr sz="1400" b="1">
                <a:solidFill>
                  <a:srgbClr val="C0504D"/>
                </a:solidFill>
                <a:latin typeface="仿宋" panose="02010609060101010101" charset="-122"/>
                <a:ea typeface="微软雅黑" panose="020b0503020204020204" charset="-122"/>
                <a:cs typeface="微软雅黑" panose="020b0503020204020204" charset="-122"/>
              </a:rPr>
              <a:t>以平台 为核心 的阶</a:t>
            </a:r>
            <a:r>
              <a:rPr sz="1400" b="1" spc="5">
                <a:solidFill>
                  <a:srgbClr val="C0504D"/>
                </a:solidFill>
                <a:latin typeface="仿宋" panose="02010609060101010101" charset="-122"/>
                <a:ea typeface="微软雅黑" panose="020b0503020204020204" charset="-122"/>
                <a:cs typeface="微软雅黑" panose="020b0503020204020204" charset="-122"/>
              </a:rPr>
              <a:t>段</a:t>
            </a:r>
            <a:endParaRPr sz="1400">
              <a:latin typeface="仿宋" panose="02010609060101010101" charset="-122"/>
              <a:ea typeface="微软雅黑" panose="020b0503020204020204" charset="-122"/>
              <a:cs typeface="微软雅黑" panose="020b0503020204020204" charset="-122"/>
            </a:endParaRPr>
          </a:p>
        </p:txBody>
      </p:sp>
      <p:sp>
        <p:nvSpPr>
          <p:cNvPr id="33" name="object 33"/>
          <p:cNvSpPr txBox="1"/>
          <p:nvPr/>
        </p:nvSpPr>
        <p:spPr>
          <a:xfrm>
            <a:off x="4459655" y="4714240"/>
            <a:ext cx="73723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latin typeface="仿宋" panose="02010609060101010101" charset="-122"/>
                <a:ea typeface="微软雅黑" panose="020b0503020204020204" charset="-122"/>
                <a:cs typeface="微软雅黑" panose="020b0503020204020204" charset="-122"/>
              </a:rPr>
              <a:t>平台形</a:t>
            </a:r>
            <a:r>
              <a:rPr sz="1400" b="1" spc="5">
                <a:latin typeface="仿宋" panose="02010609060101010101" charset="-122"/>
                <a:ea typeface="微软雅黑" panose="020b0503020204020204" charset="-122"/>
                <a:cs typeface="微软雅黑" panose="020b0503020204020204" charset="-122"/>
              </a:rPr>
              <a:t>成</a:t>
            </a:r>
            <a:endParaRPr sz="1400">
              <a:latin typeface="仿宋" panose="02010609060101010101" charset="-122"/>
              <a:ea typeface="微软雅黑" panose="020b0503020204020204" charset="-122"/>
              <a:cs typeface="微软雅黑" panose="020b0503020204020204" charset="-122"/>
            </a:endParaRPr>
          </a:p>
        </p:txBody>
      </p:sp>
      <p:sp>
        <p:nvSpPr>
          <p:cNvPr id="34" name="object 34"/>
          <p:cNvSpPr/>
          <p:nvPr/>
        </p:nvSpPr>
        <p:spPr>
          <a:xfrm>
            <a:off x="9329836" y="3826632"/>
            <a:ext cx="666411" cy="314449"/>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object 35"/>
          <p:cNvSpPr txBox="1"/>
          <p:nvPr/>
        </p:nvSpPr>
        <p:spPr>
          <a:xfrm>
            <a:off x="9485960" y="3865740"/>
            <a:ext cx="357505" cy="16573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b="1">
                <a:latin typeface="仿宋" panose="02010609060101010101" charset="-122"/>
                <a:ea typeface="微软雅黑" panose="020b0503020204020204" charset="-122"/>
                <a:cs typeface="微软雅黑" panose="020b0503020204020204" charset="-122"/>
              </a:rPr>
              <a:t>项目</a:t>
            </a:r>
            <a:r>
              <a:rPr sz="1000" b="1" spc="-5">
                <a:latin typeface="仿宋" panose="02010609060101010101" charset="-122"/>
                <a:ea typeface="微软雅黑" panose="020b0503020204020204" charset="-122"/>
                <a:cs typeface="微软雅黑" panose="020b0503020204020204" charset="-122"/>
              </a:rPr>
              <a:t>4</a:t>
            </a:r>
            <a:endParaRPr sz="1000">
              <a:latin typeface="仿宋" panose="02010609060101010101" charset="-122"/>
              <a:ea typeface="微软雅黑" panose="020b0503020204020204" charset="-122"/>
              <a:cs typeface="微软雅黑" panose="020b0503020204020204" charset="-122"/>
            </a:endParaRPr>
          </a:p>
        </p:txBody>
      </p:sp>
      <p:sp>
        <p:nvSpPr>
          <p:cNvPr id="36" name="object 36"/>
          <p:cNvSpPr/>
          <p:nvPr/>
        </p:nvSpPr>
        <p:spPr>
          <a:xfrm>
            <a:off x="9329836" y="3465901"/>
            <a:ext cx="666411" cy="314449"/>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object 37"/>
          <p:cNvSpPr txBox="1"/>
          <p:nvPr/>
        </p:nvSpPr>
        <p:spPr>
          <a:xfrm>
            <a:off x="9485960" y="3505009"/>
            <a:ext cx="357505" cy="16573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b="1">
                <a:latin typeface="仿宋" panose="02010609060101010101" charset="-122"/>
                <a:ea typeface="微软雅黑" panose="020b0503020204020204" charset="-122"/>
                <a:cs typeface="微软雅黑" panose="020b0503020204020204" charset="-122"/>
              </a:rPr>
              <a:t>项目</a:t>
            </a:r>
            <a:r>
              <a:rPr sz="1000" b="1" spc="-5">
                <a:latin typeface="仿宋" panose="02010609060101010101" charset="-122"/>
                <a:ea typeface="微软雅黑" panose="020b0503020204020204" charset="-122"/>
                <a:cs typeface="微软雅黑" panose="020b0503020204020204" charset="-122"/>
              </a:rPr>
              <a:t>3</a:t>
            </a:r>
            <a:endParaRPr sz="1000">
              <a:latin typeface="仿宋" panose="02010609060101010101" charset="-122"/>
              <a:ea typeface="微软雅黑" panose="020b0503020204020204" charset="-122"/>
              <a:cs typeface="微软雅黑" panose="020b0503020204020204" charset="-122"/>
            </a:endParaRPr>
          </a:p>
        </p:txBody>
      </p:sp>
      <p:sp>
        <p:nvSpPr>
          <p:cNvPr id="38" name="object 38"/>
          <p:cNvSpPr/>
          <p:nvPr/>
        </p:nvSpPr>
        <p:spPr>
          <a:xfrm>
            <a:off x="3650376" y="2888118"/>
            <a:ext cx="1262361" cy="441799"/>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object 39"/>
          <p:cNvSpPr txBox="1"/>
          <p:nvPr/>
        </p:nvSpPr>
        <p:spPr>
          <a:xfrm>
            <a:off x="3792181" y="2955289"/>
            <a:ext cx="974090"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spc="-5">
                <a:solidFill>
                  <a:srgbClr val="FFFFFF"/>
                </a:solidFill>
                <a:latin typeface="仿宋" panose="02010609060101010101" charset="-122"/>
                <a:ea typeface="微软雅黑" panose="020b0503020204020204" charset="-122"/>
                <a:cs typeface="微软雅黑" panose="020b0503020204020204" charset="-122"/>
              </a:rPr>
              <a:t>产品平台V</a:t>
            </a:r>
            <a:r>
              <a:rPr sz="1400" b="1">
                <a:solidFill>
                  <a:srgbClr val="FFFFFF"/>
                </a:solidFill>
                <a:latin typeface="仿宋" panose="02010609060101010101" charset="-122"/>
                <a:ea typeface="微软雅黑" panose="020b0503020204020204" charset="-122"/>
                <a:cs typeface="微软雅黑" panose="020b0503020204020204" charset="-122"/>
              </a:rPr>
              <a:t>1</a:t>
            </a:r>
            <a:endParaRPr sz="1400">
              <a:latin typeface="仿宋" panose="02010609060101010101" charset="-122"/>
              <a:ea typeface="微软雅黑" panose="020b0503020204020204" charset="-122"/>
              <a:cs typeface="微软雅黑" panose="020b0503020204020204" charset="-122"/>
            </a:endParaRPr>
          </a:p>
        </p:txBody>
      </p:sp>
      <p:sp>
        <p:nvSpPr>
          <p:cNvPr id="40" name="object 40"/>
          <p:cNvSpPr/>
          <p:nvPr/>
        </p:nvSpPr>
        <p:spPr>
          <a:xfrm>
            <a:off x="3650376" y="3498353"/>
            <a:ext cx="1262361" cy="437631"/>
          </a:xfrm>
          <a:prstGeom prst="rect">
            <a:avLst/>
          </a:prstGeom>
          <a:blipFill>
            <a:blip r:embed="rId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object 41"/>
          <p:cNvSpPr txBox="1"/>
          <p:nvPr/>
        </p:nvSpPr>
        <p:spPr>
          <a:xfrm>
            <a:off x="3792181" y="3565525"/>
            <a:ext cx="974090"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spc="-5">
                <a:solidFill>
                  <a:srgbClr val="FFFFFF"/>
                </a:solidFill>
                <a:latin typeface="仿宋" panose="02010609060101010101" charset="-122"/>
                <a:ea typeface="微软雅黑" panose="020b0503020204020204" charset="-122"/>
                <a:cs typeface="微软雅黑" panose="020b0503020204020204" charset="-122"/>
              </a:rPr>
              <a:t>技术平台V</a:t>
            </a:r>
            <a:r>
              <a:rPr sz="1400" b="1">
                <a:solidFill>
                  <a:srgbClr val="FFFFFF"/>
                </a:solidFill>
                <a:latin typeface="仿宋" panose="02010609060101010101" charset="-122"/>
                <a:ea typeface="微软雅黑" panose="020b0503020204020204" charset="-122"/>
                <a:cs typeface="微软雅黑" panose="020b0503020204020204" charset="-122"/>
              </a:rPr>
              <a:t>1</a:t>
            </a:r>
            <a:endParaRPr sz="1400">
              <a:latin typeface="仿宋" panose="02010609060101010101" charset="-122"/>
              <a:ea typeface="微软雅黑" panose="020b0503020204020204" charset="-122"/>
              <a:cs typeface="微软雅黑" panose="020b0503020204020204" charset="-122"/>
            </a:endParaRPr>
          </a:p>
        </p:txBody>
      </p:sp>
      <p:sp>
        <p:nvSpPr>
          <p:cNvPr id="42" name="object 42"/>
          <p:cNvSpPr/>
          <p:nvPr/>
        </p:nvSpPr>
        <p:spPr>
          <a:xfrm>
            <a:off x="5893996" y="3498353"/>
            <a:ext cx="1262361" cy="437631"/>
          </a:xfrm>
          <a:prstGeom prst="rect">
            <a:avLst/>
          </a:prstGeom>
          <a:blipFill>
            <a:blip r:embed="rId9"/>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object 43"/>
          <p:cNvSpPr txBox="1"/>
          <p:nvPr/>
        </p:nvSpPr>
        <p:spPr>
          <a:xfrm>
            <a:off x="6035789" y="3565525"/>
            <a:ext cx="974090"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spc="-5">
                <a:solidFill>
                  <a:srgbClr val="FFFFFF"/>
                </a:solidFill>
                <a:latin typeface="仿宋" panose="02010609060101010101" charset="-122"/>
                <a:ea typeface="微软雅黑" panose="020b0503020204020204" charset="-122"/>
                <a:cs typeface="微软雅黑" panose="020b0503020204020204" charset="-122"/>
              </a:rPr>
              <a:t>技术平台V</a:t>
            </a:r>
            <a:r>
              <a:rPr sz="1400" b="1">
                <a:solidFill>
                  <a:srgbClr val="FFFFFF"/>
                </a:solidFill>
                <a:latin typeface="仿宋" panose="02010609060101010101" charset="-122"/>
                <a:ea typeface="微软雅黑" panose="020b0503020204020204" charset="-122"/>
                <a:cs typeface="微软雅黑" panose="020b0503020204020204" charset="-122"/>
              </a:rPr>
              <a:t>2</a:t>
            </a:r>
            <a:endParaRPr sz="1400">
              <a:latin typeface="仿宋" panose="02010609060101010101" charset="-122"/>
              <a:ea typeface="微软雅黑" panose="020b0503020204020204" charset="-122"/>
              <a:cs typeface="微软雅黑" panose="020b0503020204020204" charset="-122"/>
            </a:endParaRPr>
          </a:p>
        </p:txBody>
      </p:sp>
      <p:sp>
        <p:nvSpPr>
          <p:cNvPr id="44" name="object 44"/>
          <p:cNvSpPr txBox="1"/>
          <p:nvPr/>
        </p:nvSpPr>
        <p:spPr>
          <a:xfrm>
            <a:off x="5042928" y="3298862"/>
            <a:ext cx="73723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latin typeface="仿宋" panose="02010609060101010101" charset="-122"/>
                <a:ea typeface="微软雅黑" panose="020b0503020204020204" charset="-122"/>
                <a:cs typeface="微软雅黑" panose="020b0503020204020204" charset="-122"/>
              </a:rPr>
              <a:t>平台迁</a:t>
            </a:r>
            <a:r>
              <a:rPr sz="1400" b="1" spc="5">
                <a:latin typeface="仿宋" panose="02010609060101010101" charset="-122"/>
                <a:ea typeface="微软雅黑" panose="020b0503020204020204" charset="-122"/>
                <a:cs typeface="微软雅黑" panose="020b0503020204020204" charset="-122"/>
              </a:rPr>
              <a:t>移</a:t>
            </a:r>
            <a:endParaRPr sz="1400">
              <a:latin typeface="仿宋" panose="02010609060101010101" charset="-122"/>
              <a:ea typeface="微软雅黑" panose="020b0503020204020204" charset="-122"/>
              <a:cs typeface="微软雅黑" panose="020b0503020204020204" charset="-122"/>
            </a:endParaRPr>
          </a:p>
        </p:txBody>
      </p:sp>
      <p:sp>
        <p:nvSpPr>
          <p:cNvPr id="45" name="object 45"/>
          <p:cNvSpPr/>
          <p:nvPr/>
        </p:nvSpPr>
        <p:spPr>
          <a:xfrm>
            <a:off x="4211242" y="2049101"/>
            <a:ext cx="777508" cy="517990"/>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object 46"/>
          <p:cNvSpPr txBox="1"/>
          <p:nvPr/>
        </p:nvSpPr>
        <p:spPr>
          <a:xfrm>
            <a:off x="4316247" y="2154326"/>
            <a:ext cx="48577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a:latin typeface="仿宋" panose="02010609060101010101" charset="-122"/>
                <a:ea typeface="微软雅黑" panose="020b0503020204020204" charset="-122"/>
                <a:cs typeface="微软雅黑" panose="020b0503020204020204" charset="-122"/>
              </a:rPr>
              <a:t>产品4</a:t>
            </a:r>
            <a:endParaRPr sz="1400">
              <a:latin typeface="仿宋" panose="02010609060101010101" charset="-122"/>
              <a:ea typeface="微软雅黑" panose="020b0503020204020204" charset="-122"/>
              <a:cs typeface="微软雅黑" panose="020b0503020204020204" charset="-122"/>
            </a:endParaRPr>
          </a:p>
        </p:txBody>
      </p:sp>
      <p:sp>
        <p:nvSpPr>
          <p:cNvPr id="47" name="object 47"/>
          <p:cNvSpPr/>
          <p:nvPr/>
        </p:nvSpPr>
        <p:spPr>
          <a:xfrm>
            <a:off x="5092660" y="2049101"/>
            <a:ext cx="781666" cy="517990"/>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object 48"/>
          <p:cNvSpPr txBox="1"/>
          <p:nvPr/>
        </p:nvSpPr>
        <p:spPr>
          <a:xfrm>
            <a:off x="5197665" y="2154326"/>
            <a:ext cx="48577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a:latin typeface="仿宋" panose="02010609060101010101" charset="-122"/>
                <a:ea typeface="微软雅黑" panose="020b0503020204020204" charset="-122"/>
                <a:cs typeface="微软雅黑" panose="020b0503020204020204" charset="-122"/>
              </a:rPr>
              <a:t>产品5</a:t>
            </a:r>
            <a:endParaRPr sz="1400">
              <a:latin typeface="仿宋" panose="02010609060101010101" charset="-122"/>
              <a:ea typeface="微软雅黑" panose="020b0503020204020204" charset="-122"/>
              <a:cs typeface="微软雅黑" panose="020b0503020204020204" charset="-122"/>
            </a:endParaRPr>
          </a:p>
        </p:txBody>
      </p:sp>
      <p:sp>
        <p:nvSpPr>
          <p:cNvPr id="49" name="object 49"/>
          <p:cNvSpPr/>
          <p:nvPr/>
        </p:nvSpPr>
        <p:spPr>
          <a:xfrm>
            <a:off x="5974079" y="2049101"/>
            <a:ext cx="781666" cy="517990"/>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object 50"/>
          <p:cNvSpPr txBox="1"/>
          <p:nvPr/>
        </p:nvSpPr>
        <p:spPr>
          <a:xfrm>
            <a:off x="6079083" y="2154326"/>
            <a:ext cx="48577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a:latin typeface="仿宋" panose="02010609060101010101" charset="-122"/>
                <a:ea typeface="微软雅黑" panose="020b0503020204020204" charset="-122"/>
                <a:cs typeface="微软雅黑" panose="020b0503020204020204" charset="-122"/>
              </a:rPr>
              <a:t>产品6</a:t>
            </a:r>
            <a:endParaRPr sz="1400">
              <a:latin typeface="仿宋" panose="02010609060101010101" charset="-122"/>
              <a:ea typeface="微软雅黑" panose="020b0503020204020204" charset="-122"/>
              <a:cs typeface="微软雅黑" panose="020b0503020204020204" charset="-122"/>
            </a:endParaRPr>
          </a:p>
        </p:txBody>
      </p:sp>
      <p:sp>
        <p:nvSpPr>
          <p:cNvPr id="51" name="object 51"/>
          <p:cNvSpPr txBox="1"/>
          <p:nvPr/>
        </p:nvSpPr>
        <p:spPr>
          <a:xfrm>
            <a:off x="1996655" y="2461806"/>
            <a:ext cx="737235"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a:latin typeface="仿宋" panose="02010609060101010101" charset="-122"/>
                <a:ea typeface="微软雅黑" panose="020b0503020204020204" charset="-122"/>
                <a:cs typeface="微软雅黑" panose="020b0503020204020204" charset="-122"/>
              </a:rPr>
              <a:t>平台沉</a:t>
            </a:r>
            <a:r>
              <a:rPr sz="1400" b="1" spc="5">
                <a:latin typeface="仿宋" panose="02010609060101010101" charset="-122"/>
                <a:ea typeface="微软雅黑" panose="020b0503020204020204" charset="-122"/>
                <a:cs typeface="微软雅黑" panose="020b0503020204020204" charset="-122"/>
              </a:rPr>
              <a:t>淀</a:t>
            </a:r>
            <a:endParaRPr sz="1400">
              <a:latin typeface="仿宋" panose="02010609060101010101" charset="-122"/>
              <a:ea typeface="微软雅黑" panose="020b0503020204020204" charset="-122"/>
              <a:cs typeface="微软雅黑" panose="020b0503020204020204" charset="-122"/>
            </a:endParaRPr>
          </a:p>
        </p:txBody>
      </p:sp>
      <p:sp>
        <p:nvSpPr>
          <p:cNvPr id="52" name="object 52"/>
          <p:cNvSpPr/>
          <p:nvPr/>
        </p:nvSpPr>
        <p:spPr>
          <a:xfrm>
            <a:off x="3445471" y="1904834"/>
            <a:ext cx="5067300" cy="2155190"/>
          </a:xfrm>
          <a:custGeom>
            <a:rect l="l" t="t" r="r" b="b"/>
            <a:pathLst>
              <a:path w="5067300" h="2155190">
                <a:moveTo>
                  <a:pt x="19050" y="2145334"/>
                </a:moveTo>
                <a:lnTo>
                  <a:pt x="0" y="2145334"/>
                </a:lnTo>
                <a:lnTo>
                  <a:pt x="0" y="2069134"/>
                </a:lnTo>
                <a:lnTo>
                  <a:pt x="19050" y="2069134"/>
                </a:lnTo>
                <a:lnTo>
                  <a:pt x="19050" y="2145334"/>
                </a:lnTo>
                <a:close/>
              </a:path>
              <a:path w="5067300" h="2155190">
                <a:moveTo>
                  <a:pt x="19050" y="2011984"/>
                </a:moveTo>
                <a:lnTo>
                  <a:pt x="0" y="2011984"/>
                </a:lnTo>
                <a:lnTo>
                  <a:pt x="0" y="1935784"/>
                </a:lnTo>
                <a:lnTo>
                  <a:pt x="19050" y="1935784"/>
                </a:lnTo>
                <a:lnTo>
                  <a:pt x="19050" y="2011984"/>
                </a:lnTo>
                <a:close/>
              </a:path>
              <a:path w="5067300" h="2155190">
                <a:moveTo>
                  <a:pt x="19050" y="1878634"/>
                </a:moveTo>
                <a:lnTo>
                  <a:pt x="0" y="1878634"/>
                </a:lnTo>
                <a:lnTo>
                  <a:pt x="0" y="1802434"/>
                </a:lnTo>
                <a:lnTo>
                  <a:pt x="19050" y="1802434"/>
                </a:lnTo>
                <a:lnTo>
                  <a:pt x="19050" y="1878634"/>
                </a:lnTo>
                <a:close/>
              </a:path>
              <a:path w="5067300" h="2155190">
                <a:moveTo>
                  <a:pt x="19050" y="1745284"/>
                </a:moveTo>
                <a:lnTo>
                  <a:pt x="0" y="1745284"/>
                </a:lnTo>
                <a:lnTo>
                  <a:pt x="0" y="1669084"/>
                </a:lnTo>
                <a:lnTo>
                  <a:pt x="19050" y="1669084"/>
                </a:lnTo>
                <a:lnTo>
                  <a:pt x="19050" y="1745284"/>
                </a:lnTo>
                <a:close/>
              </a:path>
              <a:path w="5067300" h="2155190">
                <a:moveTo>
                  <a:pt x="19050" y="1611934"/>
                </a:moveTo>
                <a:lnTo>
                  <a:pt x="0" y="1611934"/>
                </a:lnTo>
                <a:lnTo>
                  <a:pt x="0" y="1535734"/>
                </a:lnTo>
                <a:lnTo>
                  <a:pt x="19050" y="1535734"/>
                </a:lnTo>
                <a:lnTo>
                  <a:pt x="19050" y="1611934"/>
                </a:lnTo>
                <a:close/>
              </a:path>
              <a:path w="5067300" h="2155190">
                <a:moveTo>
                  <a:pt x="19050" y="1478584"/>
                </a:moveTo>
                <a:lnTo>
                  <a:pt x="0" y="1478584"/>
                </a:lnTo>
                <a:lnTo>
                  <a:pt x="0" y="1402384"/>
                </a:lnTo>
                <a:lnTo>
                  <a:pt x="19050" y="1402384"/>
                </a:lnTo>
                <a:lnTo>
                  <a:pt x="19050" y="1478584"/>
                </a:lnTo>
                <a:close/>
              </a:path>
              <a:path w="5067300" h="2155190">
                <a:moveTo>
                  <a:pt x="19050" y="1345234"/>
                </a:moveTo>
                <a:lnTo>
                  <a:pt x="0" y="1345234"/>
                </a:lnTo>
                <a:lnTo>
                  <a:pt x="0" y="1269034"/>
                </a:lnTo>
                <a:lnTo>
                  <a:pt x="19050" y="1269034"/>
                </a:lnTo>
                <a:lnTo>
                  <a:pt x="19050" y="1345234"/>
                </a:lnTo>
                <a:close/>
              </a:path>
              <a:path w="5067300" h="2155190">
                <a:moveTo>
                  <a:pt x="19050" y="1211884"/>
                </a:moveTo>
                <a:lnTo>
                  <a:pt x="0" y="1211884"/>
                </a:lnTo>
                <a:lnTo>
                  <a:pt x="0" y="1135684"/>
                </a:lnTo>
                <a:lnTo>
                  <a:pt x="19050" y="1135684"/>
                </a:lnTo>
                <a:lnTo>
                  <a:pt x="19050" y="1211884"/>
                </a:lnTo>
                <a:close/>
              </a:path>
              <a:path w="5067300" h="2155190">
                <a:moveTo>
                  <a:pt x="19050" y="1078534"/>
                </a:moveTo>
                <a:lnTo>
                  <a:pt x="0" y="1078534"/>
                </a:lnTo>
                <a:lnTo>
                  <a:pt x="0" y="1002334"/>
                </a:lnTo>
                <a:lnTo>
                  <a:pt x="19050" y="1002334"/>
                </a:lnTo>
                <a:lnTo>
                  <a:pt x="19050" y="1078534"/>
                </a:lnTo>
                <a:close/>
              </a:path>
              <a:path w="5067300" h="2155190">
                <a:moveTo>
                  <a:pt x="19050" y="945184"/>
                </a:moveTo>
                <a:lnTo>
                  <a:pt x="0" y="945184"/>
                </a:lnTo>
                <a:lnTo>
                  <a:pt x="0" y="868984"/>
                </a:lnTo>
                <a:lnTo>
                  <a:pt x="19050" y="868984"/>
                </a:lnTo>
                <a:lnTo>
                  <a:pt x="19050" y="945184"/>
                </a:lnTo>
                <a:close/>
              </a:path>
              <a:path w="5067300" h="2155190">
                <a:moveTo>
                  <a:pt x="19050" y="811834"/>
                </a:moveTo>
                <a:lnTo>
                  <a:pt x="0" y="811834"/>
                </a:lnTo>
                <a:lnTo>
                  <a:pt x="0" y="735634"/>
                </a:lnTo>
                <a:lnTo>
                  <a:pt x="19050" y="735634"/>
                </a:lnTo>
                <a:lnTo>
                  <a:pt x="19050" y="811834"/>
                </a:lnTo>
                <a:close/>
              </a:path>
              <a:path w="5067300" h="2155190">
                <a:moveTo>
                  <a:pt x="19050" y="678484"/>
                </a:moveTo>
                <a:lnTo>
                  <a:pt x="0" y="678484"/>
                </a:lnTo>
                <a:lnTo>
                  <a:pt x="0" y="602284"/>
                </a:lnTo>
                <a:lnTo>
                  <a:pt x="19050" y="602284"/>
                </a:lnTo>
                <a:lnTo>
                  <a:pt x="19050" y="678484"/>
                </a:lnTo>
                <a:close/>
              </a:path>
              <a:path w="5067300" h="2155190">
                <a:moveTo>
                  <a:pt x="19050" y="545134"/>
                </a:moveTo>
                <a:lnTo>
                  <a:pt x="0" y="545134"/>
                </a:lnTo>
                <a:lnTo>
                  <a:pt x="0" y="468934"/>
                </a:lnTo>
                <a:lnTo>
                  <a:pt x="19050" y="468934"/>
                </a:lnTo>
                <a:lnTo>
                  <a:pt x="19050" y="545134"/>
                </a:lnTo>
                <a:close/>
              </a:path>
              <a:path w="5067300" h="2155190">
                <a:moveTo>
                  <a:pt x="19050" y="411784"/>
                </a:moveTo>
                <a:lnTo>
                  <a:pt x="0" y="411784"/>
                </a:lnTo>
                <a:lnTo>
                  <a:pt x="0" y="335584"/>
                </a:lnTo>
                <a:lnTo>
                  <a:pt x="19050" y="335584"/>
                </a:lnTo>
                <a:lnTo>
                  <a:pt x="19050" y="411784"/>
                </a:lnTo>
                <a:close/>
              </a:path>
              <a:path w="5067300" h="2155190">
                <a:moveTo>
                  <a:pt x="19050" y="278434"/>
                </a:moveTo>
                <a:lnTo>
                  <a:pt x="0" y="278434"/>
                </a:lnTo>
                <a:lnTo>
                  <a:pt x="0" y="202234"/>
                </a:lnTo>
                <a:lnTo>
                  <a:pt x="19050" y="202234"/>
                </a:lnTo>
                <a:lnTo>
                  <a:pt x="19050" y="278434"/>
                </a:lnTo>
                <a:close/>
              </a:path>
              <a:path w="5067300" h="2155190">
                <a:moveTo>
                  <a:pt x="19050" y="145084"/>
                </a:moveTo>
                <a:lnTo>
                  <a:pt x="0" y="145084"/>
                </a:lnTo>
                <a:lnTo>
                  <a:pt x="0" y="68884"/>
                </a:lnTo>
                <a:lnTo>
                  <a:pt x="19050" y="68884"/>
                </a:lnTo>
                <a:lnTo>
                  <a:pt x="19050" y="145084"/>
                </a:lnTo>
                <a:close/>
              </a:path>
              <a:path w="5067300" h="2155190">
                <a:moveTo>
                  <a:pt x="16840" y="11734"/>
                </a:moveTo>
                <a:lnTo>
                  <a:pt x="0" y="11734"/>
                </a:lnTo>
                <a:lnTo>
                  <a:pt x="0" y="0"/>
                </a:lnTo>
                <a:lnTo>
                  <a:pt x="83515" y="0"/>
                </a:lnTo>
                <a:lnTo>
                  <a:pt x="83515" y="9525"/>
                </a:lnTo>
                <a:lnTo>
                  <a:pt x="19050" y="9525"/>
                </a:lnTo>
                <a:lnTo>
                  <a:pt x="16840" y="11734"/>
                </a:lnTo>
                <a:close/>
              </a:path>
              <a:path w="5067300" h="2155190">
                <a:moveTo>
                  <a:pt x="19050" y="19050"/>
                </a:moveTo>
                <a:lnTo>
                  <a:pt x="9525" y="19050"/>
                </a:lnTo>
                <a:lnTo>
                  <a:pt x="19050" y="9525"/>
                </a:lnTo>
                <a:lnTo>
                  <a:pt x="19050" y="19050"/>
                </a:lnTo>
                <a:close/>
              </a:path>
              <a:path w="5067300" h="2155190">
                <a:moveTo>
                  <a:pt x="83515" y="19050"/>
                </a:moveTo>
                <a:lnTo>
                  <a:pt x="19050" y="19050"/>
                </a:lnTo>
                <a:lnTo>
                  <a:pt x="19050" y="9525"/>
                </a:lnTo>
                <a:lnTo>
                  <a:pt x="83515" y="9525"/>
                </a:lnTo>
                <a:lnTo>
                  <a:pt x="83515" y="19050"/>
                </a:lnTo>
                <a:close/>
              </a:path>
              <a:path w="5067300" h="2155190">
                <a:moveTo>
                  <a:pt x="216865" y="19050"/>
                </a:moveTo>
                <a:lnTo>
                  <a:pt x="140665" y="19050"/>
                </a:lnTo>
                <a:lnTo>
                  <a:pt x="140665" y="0"/>
                </a:lnTo>
                <a:lnTo>
                  <a:pt x="216865" y="0"/>
                </a:lnTo>
                <a:lnTo>
                  <a:pt x="216865" y="19050"/>
                </a:lnTo>
                <a:close/>
              </a:path>
              <a:path w="5067300" h="2155190">
                <a:moveTo>
                  <a:pt x="350215" y="19050"/>
                </a:moveTo>
                <a:lnTo>
                  <a:pt x="274015" y="19050"/>
                </a:lnTo>
                <a:lnTo>
                  <a:pt x="274015" y="0"/>
                </a:lnTo>
                <a:lnTo>
                  <a:pt x="350215" y="0"/>
                </a:lnTo>
                <a:lnTo>
                  <a:pt x="350215" y="19050"/>
                </a:lnTo>
                <a:close/>
              </a:path>
              <a:path w="5067300" h="2155190">
                <a:moveTo>
                  <a:pt x="483565" y="19050"/>
                </a:moveTo>
                <a:lnTo>
                  <a:pt x="407365" y="19050"/>
                </a:lnTo>
                <a:lnTo>
                  <a:pt x="407365" y="0"/>
                </a:lnTo>
                <a:lnTo>
                  <a:pt x="483565" y="0"/>
                </a:lnTo>
                <a:lnTo>
                  <a:pt x="483565" y="19050"/>
                </a:lnTo>
                <a:close/>
              </a:path>
              <a:path w="5067300" h="2155190">
                <a:moveTo>
                  <a:pt x="616915" y="19050"/>
                </a:moveTo>
                <a:lnTo>
                  <a:pt x="540715" y="19050"/>
                </a:lnTo>
                <a:lnTo>
                  <a:pt x="540715" y="0"/>
                </a:lnTo>
                <a:lnTo>
                  <a:pt x="616915" y="0"/>
                </a:lnTo>
                <a:lnTo>
                  <a:pt x="616915" y="19050"/>
                </a:lnTo>
                <a:close/>
              </a:path>
              <a:path w="5067300" h="2155190">
                <a:moveTo>
                  <a:pt x="750265" y="19050"/>
                </a:moveTo>
                <a:lnTo>
                  <a:pt x="674065" y="19050"/>
                </a:lnTo>
                <a:lnTo>
                  <a:pt x="674065" y="0"/>
                </a:lnTo>
                <a:lnTo>
                  <a:pt x="750265" y="0"/>
                </a:lnTo>
                <a:lnTo>
                  <a:pt x="750265" y="19050"/>
                </a:lnTo>
                <a:close/>
              </a:path>
              <a:path w="5067300" h="2155190">
                <a:moveTo>
                  <a:pt x="883615" y="19050"/>
                </a:moveTo>
                <a:lnTo>
                  <a:pt x="807415" y="19050"/>
                </a:lnTo>
                <a:lnTo>
                  <a:pt x="807415" y="0"/>
                </a:lnTo>
                <a:lnTo>
                  <a:pt x="883615" y="0"/>
                </a:lnTo>
                <a:lnTo>
                  <a:pt x="883615" y="19050"/>
                </a:lnTo>
                <a:close/>
              </a:path>
              <a:path w="5067300" h="2155190">
                <a:moveTo>
                  <a:pt x="1016965" y="19050"/>
                </a:moveTo>
                <a:lnTo>
                  <a:pt x="940765" y="19050"/>
                </a:lnTo>
                <a:lnTo>
                  <a:pt x="940765" y="0"/>
                </a:lnTo>
                <a:lnTo>
                  <a:pt x="1016965" y="0"/>
                </a:lnTo>
                <a:lnTo>
                  <a:pt x="1016965" y="19050"/>
                </a:lnTo>
                <a:close/>
              </a:path>
              <a:path w="5067300" h="2155190">
                <a:moveTo>
                  <a:pt x="1150315" y="19050"/>
                </a:moveTo>
                <a:lnTo>
                  <a:pt x="1074115" y="19050"/>
                </a:lnTo>
                <a:lnTo>
                  <a:pt x="1074115" y="0"/>
                </a:lnTo>
                <a:lnTo>
                  <a:pt x="1150315" y="0"/>
                </a:lnTo>
                <a:lnTo>
                  <a:pt x="1150315" y="19050"/>
                </a:lnTo>
                <a:close/>
              </a:path>
              <a:path w="5067300" h="2155190">
                <a:moveTo>
                  <a:pt x="1283665" y="19050"/>
                </a:moveTo>
                <a:lnTo>
                  <a:pt x="1207465" y="19050"/>
                </a:lnTo>
                <a:lnTo>
                  <a:pt x="1207465" y="0"/>
                </a:lnTo>
                <a:lnTo>
                  <a:pt x="1283665" y="0"/>
                </a:lnTo>
                <a:lnTo>
                  <a:pt x="1283665" y="19050"/>
                </a:lnTo>
                <a:close/>
              </a:path>
              <a:path w="5067300" h="2155190">
                <a:moveTo>
                  <a:pt x="1417015" y="19050"/>
                </a:moveTo>
                <a:lnTo>
                  <a:pt x="1340815" y="19050"/>
                </a:lnTo>
                <a:lnTo>
                  <a:pt x="1340815" y="0"/>
                </a:lnTo>
                <a:lnTo>
                  <a:pt x="1417015" y="0"/>
                </a:lnTo>
                <a:lnTo>
                  <a:pt x="1417015" y="19050"/>
                </a:lnTo>
                <a:close/>
              </a:path>
              <a:path w="5067300" h="2155190">
                <a:moveTo>
                  <a:pt x="1550365" y="19050"/>
                </a:moveTo>
                <a:lnTo>
                  <a:pt x="1474165" y="19050"/>
                </a:lnTo>
                <a:lnTo>
                  <a:pt x="1474165" y="0"/>
                </a:lnTo>
                <a:lnTo>
                  <a:pt x="1550365" y="0"/>
                </a:lnTo>
                <a:lnTo>
                  <a:pt x="1550365" y="19050"/>
                </a:lnTo>
                <a:close/>
              </a:path>
              <a:path w="5067300" h="2155190">
                <a:moveTo>
                  <a:pt x="1683715" y="19050"/>
                </a:moveTo>
                <a:lnTo>
                  <a:pt x="1607515" y="19050"/>
                </a:lnTo>
                <a:lnTo>
                  <a:pt x="1607515" y="0"/>
                </a:lnTo>
                <a:lnTo>
                  <a:pt x="1683715" y="0"/>
                </a:lnTo>
                <a:lnTo>
                  <a:pt x="1683715" y="19050"/>
                </a:lnTo>
                <a:close/>
              </a:path>
              <a:path w="5067300" h="2155190">
                <a:moveTo>
                  <a:pt x="1817065" y="19050"/>
                </a:moveTo>
                <a:lnTo>
                  <a:pt x="1740865" y="19050"/>
                </a:lnTo>
                <a:lnTo>
                  <a:pt x="1740865" y="0"/>
                </a:lnTo>
                <a:lnTo>
                  <a:pt x="1817065" y="0"/>
                </a:lnTo>
                <a:lnTo>
                  <a:pt x="1817065" y="19050"/>
                </a:lnTo>
                <a:close/>
              </a:path>
              <a:path w="5067300" h="2155190">
                <a:moveTo>
                  <a:pt x="1950415" y="19050"/>
                </a:moveTo>
                <a:lnTo>
                  <a:pt x="1874215" y="19050"/>
                </a:lnTo>
                <a:lnTo>
                  <a:pt x="1874215" y="0"/>
                </a:lnTo>
                <a:lnTo>
                  <a:pt x="1950415" y="0"/>
                </a:lnTo>
                <a:lnTo>
                  <a:pt x="1950415" y="19050"/>
                </a:lnTo>
                <a:close/>
              </a:path>
              <a:path w="5067300" h="2155190">
                <a:moveTo>
                  <a:pt x="2083765" y="19050"/>
                </a:moveTo>
                <a:lnTo>
                  <a:pt x="2007565" y="19050"/>
                </a:lnTo>
                <a:lnTo>
                  <a:pt x="2007565" y="0"/>
                </a:lnTo>
                <a:lnTo>
                  <a:pt x="2083765" y="0"/>
                </a:lnTo>
                <a:lnTo>
                  <a:pt x="2083765" y="19050"/>
                </a:lnTo>
                <a:close/>
              </a:path>
              <a:path w="5067300" h="2155190">
                <a:moveTo>
                  <a:pt x="2217115" y="19050"/>
                </a:moveTo>
                <a:lnTo>
                  <a:pt x="2140915" y="19050"/>
                </a:lnTo>
                <a:lnTo>
                  <a:pt x="2140915" y="0"/>
                </a:lnTo>
                <a:lnTo>
                  <a:pt x="2217115" y="0"/>
                </a:lnTo>
                <a:lnTo>
                  <a:pt x="2217115" y="19050"/>
                </a:lnTo>
                <a:close/>
              </a:path>
              <a:path w="5067300" h="2155190">
                <a:moveTo>
                  <a:pt x="2350465" y="19050"/>
                </a:moveTo>
                <a:lnTo>
                  <a:pt x="2274265" y="19050"/>
                </a:lnTo>
                <a:lnTo>
                  <a:pt x="2274265" y="0"/>
                </a:lnTo>
                <a:lnTo>
                  <a:pt x="2350465" y="0"/>
                </a:lnTo>
                <a:lnTo>
                  <a:pt x="2350465" y="19050"/>
                </a:lnTo>
                <a:close/>
              </a:path>
              <a:path w="5067300" h="2155190">
                <a:moveTo>
                  <a:pt x="2483815" y="19050"/>
                </a:moveTo>
                <a:lnTo>
                  <a:pt x="2407615" y="19050"/>
                </a:lnTo>
                <a:lnTo>
                  <a:pt x="2407615" y="0"/>
                </a:lnTo>
                <a:lnTo>
                  <a:pt x="2483815" y="0"/>
                </a:lnTo>
                <a:lnTo>
                  <a:pt x="2483815" y="19050"/>
                </a:lnTo>
                <a:close/>
              </a:path>
              <a:path w="5067300" h="2155190">
                <a:moveTo>
                  <a:pt x="2617165" y="19050"/>
                </a:moveTo>
                <a:lnTo>
                  <a:pt x="2540965" y="19050"/>
                </a:lnTo>
                <a:lnTo>
                  <a:pt x="2540965" y="0"/>
                </a:lnTo>
                <a:lnTo>
                  <a:pt x="2617165" y="0"/>
                </a:lnTo>
                <a:lnTo>
                  <a:pt x="2617165" y="19050"/>
                </a:lnTo>
                <a:close/>
              </a:path>
              <a:path w="5067300" h="2155190">
                <a:moveTo>
                  <a:pt x="2750515" y="19050"/>
                </a:moveTo>
                <a:lnTo>
                  <a:pt x="2674315" y="19050"/>
                </a:lnTo>
                <a:lnTo>
                  <a:pt x="2674315" y="0"/>
                </a:lnTo>
                <a:lnTo>
                  <a:pt x="2750515" y="0"/>
                </a:lnTo>
                <a:lnTo>
                  <a:pt x="2750515" y="19050"/>
                </a:lnTo>
                <a:close/>
              </a:path>
              <a:path w="5067300" h="2155190">
                <a:moveTo>
                  <a:pt x="2883865" y="19050"/>
                </a:moveTo>
                <a:lnTo>
                  <a:pt x="2807665" y="19050"/>
                </a:lnTo>
                <a:lnTo>
                  <a:pt x="2807665" y="0"/>
                </a:lnTo>
                <a:lnTo>
                  <a:pt x="2883865" y="0"/>
                </a:lnTo>
                <a:lnTo>
                  <a:pt x="2883865" y="19050"/>
                </a:lnTo>
                <a:close/>
              </a:path>
              <a:path w="5067300" h="2155190">
                <a:moveTo>
                  <a:pt x="3017215" y="19050"/>
                </a:moveTo>
                <a:lnTo>
                  <a:pt x="2941015" y="19050"/>
                </a:lnTo>
                <a:lnTo>
                  <a:pt x="2941015" y="0"/>
                </a:lnTo>
                <a:lnTo>
                  <a:pt x="3017215" y="0"/>
                </a:lnTo>
                <a:lnTo>
                  <a:pt x="3017215" y="19050"/>
                </a:lnTo>
                <a:close/>
              </a:path>
              <a:path w="5067300" h="2155190">
                <a:moveTo>
                  <a:pt x="3150565" y="19050"/>
                </a:moveTo>
                <a:lnTo>
                  <a:pt x="3074365" y="19050"/>
                </a:lnTo>
                <a:lnTo>
                  <a:pt x="3074365" y="0"/>
                </a:lnTo>
                <a:lnTo>
                  <a:pt x="3150565" y="0"/>
                </a:lnTo>
                <a:lnTo>
                  <a:pt x="3150565" y="19050"/>
                </a:lnTo>
                <a:close/>
              </a:path>
              <a:path w="5067300" h="2155190">
                <a:moveTo>
                  <a:pt x="3283915" y="19050"/>
                </a:moveTo>
                <a:lnTo>
                  <a:pt x="3207715" y="19050"/>
                </a:lnTo>
                <a:lnTo>
                  <a:pt x="3207715" y="0"/>
                </a:lnTo>
                <a:lnTo>
                  <a:pt x="3283915" y="0"/>
                </a:lnTo>
                <a:lnTo>
                  <a:pt x="3283915" y="19050"/>
                </a:lnTo>
                <a:close/>
              </a:path>
              <a:path w="5067300" h="2155190">
                <a:moveTo>
                  <a:pt x="3417265" y="19050"/>
                </a:moveTo>
                <a:lnTo>
                  <a:pt x="3341065" y="19050"/>
                </a:lnTo>
                <a:lnTo>
                  <a:pt x="3341065" y="0"/>
                </a:lnTo>
                <a:lnTo>
                  <a:pt x="3417265" y="0"/>
                </a:lnTo>
                <a:lnTo>
                  <a:pt x="3417265" y="19050"/>
                </a:lnTo>
                <a:close/>
              </a:path>
              <a:path w="5067300" h="2155190">
                <a:moveTo>
                  <a:pt x="3550615" y="19050"/>
                </a:moveTo>
                <a:lnTo>
                  <a:pt x="3474415" y="19050"/>
                </a:lnTo>
                <a:lnTo>
                  <a:pt x="3474415" y="0"/>
                </a:lnTo>
                <a:lnTo>
                  <a:pt x="3550615" y="0"/>
                </a:lnTo>
                <a:lnTo>
                  <a:pt x="3550615" y="19050"/>
                </a:lnTo>
                <a:close/>
              </a:path>
              <a:path w="5067300" h="2155190">
                <a:moveTo>
                  <a:pt x="3683965" y="19050"/>
                </a:moveTo>
                <a:lnTo>
                  <a:pt x="3607765" y="19050"/>
                </a:lnTo>
                <a:lnTo>
                  <a:pt x="3607765" y="0"/>
                </a:lnTo>
                <a:lnTo>
                  <a:pt x="3683965" y="0"/>
                </a:lnTo>
                <a:lnTo>
                  <a:pt x="3683965" y="19050"/>
                </a:lnTo>
                <a:close/>
              </a:path>
              <a:path w="5067300" h="2155190">
                <a:moveTo>
                  <a:pt x="3817315" y="19050"/>
                </a:moveTo>
                <a:lnTo>
                  <a:pt x="3741115" y="19050"/>
                </a:lnTo>
                <a:lnTo>
                  <a:pt x="3741115" y="0"/>
                </a:lnTo>
                <a:lnTo>
                  <a:pt x="3817315" y="0"/>
                </a:lnTo>
                <a:lnTo>
                  <a:pt x="3817315" y="19050"/>
                </a:lnTo>
                <a:close/>
              </a:path>
              <a:path w="5067300" h="2155190">
                <a:moveTo>
                  <a:pt x="3950665" y="19050"/>
                </a:moveTo>
                <a:lnTo>
                  <a:pt x="3874465" y="19050"/>
                </a:lnTo>
                <a:lnTo>
                  <a:pt x="3874465" y="0"/>
                </a:lnTo>
                <a:lnTo>
                  <a:pt x="3950665" y="0"/>
                </a:lnTo>
                <a:lnTo>
                  <a:pt x="3950665" y="19050"/>
                </a:lnTo>
                <a:close/>
              </a:path>
              <a:path w="5067300" h="2155190">
                <a:moveTo>
                  <a:pt x="4084015" y="19050"/>
                </a:moveTo>
                <a:lnTo>
                  <a:pt x="4007815" y="19050"/>
                </a:lnTo>
                <a:lnTo>
                  <a:pt x="4007815" y="0"/>
                </a:lnTo>
                <a:lnTo>
                  <a:pt x="4084015" y="0"/>
                </a:lnTo>
                <a:lnTo>
                  <a:pt x="4084015" y="19050"/>
                </a:lnTo>
                <a:close/>
              </a:path>
              <a:path w="5067300" h="2155190">
                <a:moveTo>
                  <a:pt x="4217365" y="19050"/>
                </a:moveTo>
                <a:lnTo>
                  <a:pt x="4141165" y="19050"/>
                </a:lnTo>
                <a:lnTo>
                  <a:pt x="4141165" y="0"/>
                </a:lnTo>
                <a:lnTo>
                  <a:pt x="4217365" y="0"/>
                </a:lnTo>
                <a:lnTo>
                  <a:pt x="4217365" y="19050"/>
                </a:lnTo>
                <a:close/>
              </a:path>
              <a:path w="5067300" h="2155190">
                <a:moveTo>
                  <a:pt x="4350715" y="19050"/>
                </a:moveTo>
                <a:lnTo>
                  <a:pt x="4274515" y="19050"/>
                </a:lnTo>
                <a:lnTo>
                  <a:pt x="4274515" y="0"/>
                </a:lnTo>
                <a:lnTo>
                  <a:pt x="4350715" y="0"/>
                </a:lnTo>
                <a:lnTo>
                  <a:pt x="4350715" y="19050"/>
                </a:lnTo>
                <a:close/>
              </a:path>
              <a:path w="5067300" h="2155190">
                <a:moveTo>
                  <a:pt x="4484065" y="19050"/>
                </a:moveTo>
                <a:lnTo>
                  <a:pt x="4407865" y="19050"/>
                </a:lnTo>
                <a:lnTo>
                  <a:pt x="4407865" y="0"/>
                </a:lnTo>
                <a:lnTo>
                  <a:pt x="4484065" y="0"/>
                </a:lnTo>
                <a:lnTo>
                  <a:pt x="4484065" y="19050"/>
                </a:lnTo>
                <a:close/>
              </a:path>
              <a:path w="5067300" h="2155190">
                <a:moveTo>
                  <a:pt x="4617415" y="19050"/>
                </a:moveTo>
                <a:lnTo>
                  <a:pt x="4541215" y="19050"/>
                </a:lnTo>
                <a:lnTo>
                  <a:pt x="4541215" y="0"/>
                </a:lnTo>
                <a:lnTo>
                  <a:pt x="4617415" y="0"/>
                </a:lnTo>
                <a:lnTo>
                  <a:pt x="4617415" y="19050"/>
                </a:lnTo>
                <a:close/>
              </a:path>
              <a:path w="5067300" h="2155190">
                <a:moveTo>
                  <a:pt x="4750765" y="19050"/>
                </a:moveTo>
                <a:lnTo>
                  <a:pt x="4674565" y="19050"/>
                </a:lnTo>
                <a:lnTo>
                  <a:pt x="4674565" y="0"/>
                </a:lnTo>
                <a:lnTo>
                  <a:pt x="4750765" y="0"/>
                </a:lnTo>
                <a:lnTo>
                  <a:pt x="4750765" y="19050"/>
                </a:lnTo>
                <a:close/>
              </a:path>
              <a:path w="5067300" h="2155190">
                <a:moveTo>
                  <a:pt x="4884115" y="19050"/>
                </a:moveTo>
                <a:lnTo>
                  <a:pt x="4807915" y="19050"/>
                </a:lnTo>
                <a:lnTo>
                  <a:pt x="4807915" y="0"/>
                </a:lnTo>
                <a:lnTo>
                  <a:pt x="4884115" y="0"/>
                </a:lnTo>
                <a:lnTo>
                  <a:pt x="4884115" y="19050"/>
                </a:lnTo>
                <a:close/>
              </a:path>
              <a:path w="5067300" h="2155190">
                <a:moveTo>
                  <a:pt x="5017465" y="19050"/>
                </a:moveTo>
                <a:lnTo>
                  <a:pt x="4941265" y="19050"/>
                </a:lnTo>
                <a:lnTo>
                  <a:pt x="4941265" y="0"/>
                </a:lnTo>
                <a:lnTo>
                  <a:pt x="5017465" y="0"/>
                </a:lnTo>
                <a:lnTo>
                  <a:pt x="5017465" y="19050"/>
                </a:lnTo>
                <a:close/>
              </a:path>
              <a:path w="5067300" h="2155190">
                <a:moveTo>
                  <a:pt x="5067173" y="102692"/>
                </a:moveTo>
                <a:lnTo>
                  <a:pt x="5048123" y="102692"/>
                </a:lnTo>
                <a:lnTo>
                  <a:pt x="5048123" y="26492"/>
                </a:lnTo>
                <a:lnTo>
                  <a:pt x="5067173" y="26492"/>
                </a:lnTo>
                <a:lnTo>
                  <a:pt x="5067173" y="102692"/>
                </a:lnTo>
                <a:close/>
              </a:path>
              <a:path w="5067300" h="2155190">
                <a:moveTo>
                  <a:pt x="5067173" y="236042"/>
                </a:moveTo>
                <a:lnTo>
                  <a:pt x="5048123" y="236042"/>
                </a:lnTo>
                <a:lnTo>
                  <a:pt x="5048123" y="159842"/>
                </a:lnTo>
                <a:lnTo>
                  <a:pt x="5067173" y="159842"/>
                </a:lnTo>
                <a:lnTo>
                  <a:pt x="5067173" y="236042"/>
                </a:lnTo>
                <a:close/>
              </a:path>
              <a:path w="5067300" h="2155190">
                <a:moveTo>
                  <a:pt x="5067173" y="369392"/>
                </a:moveTo>
                <a:lnTo>
                  <a:pt x="5048123" y="369392"/>
                </a:lnTo>
                <a:lnTo>
                  <a:pt x="5048123" y="293192"/>
                </a:lnTo>
                <a:lnTo>
                  <a:pt x="5067173" y="293192"/>
                </a:lnTo>
                <a:lnTo>
                  <a:pt x="5067173" y="369392"/>
                </a:lnTo>
                <a:close/>
              </a:path>
              <a:path w="5067300" h="2155190">
                <a:moveTo>
                  <a:pt x="5067173" y="502742"/>
                </a:moveTo>
                <a:lnTo>
                  <a:pt x="5048123" y="502742"/>
                </a:lnTo>
                <a:lnTo>
                  <a:pt x="5048123" y="426542"/>
                </a:lnTo>
                <a:lnTo>
                  <a:pt x="5067173" y="426542"/>
                </a:lnTo>
                <a:lnTo>
                  <a:pt x="5067173" y="502742"/>
                </a:lnTo>
                <a:close/>
              </a:path>
              <a:path w="5067300" h="2155190">
                <a:moveTo>
                  <a:pt x="5067173" y="636092"/>
                </a:moveTo>
                <a:lnTo>
                  <a:pt x="5048123" y="636092"/>
                </a:lnTo>
                <a:lnTo>
                  <a:pt x="5048123" y="559892"/>
                </a:lnTo>
                <a:lnTo>
                  <a:pt x="5067173" y="559892"/>
                </a:lnTo>
                <a:lnTo>
                  <a:pt x="5067173" y="636092"/>
                </a:lnTo>
                <a:close/>
              </a:path>
              <a:path w="5067300" h="2155190">
                <a:moveTo>
                  <a:pt x="5067173" y="769442"/>
                </a:moveTo>
                <a:lnTo>
                  <a:pt x="5048123" y="769442"/>
                </a:lnTo>
                <a:lnTo>
                  <a:pt x="5048123" y="693242"/>
                </a:lnTo>
                <a:lnTo>
                  <a:pt x="5067173" y="693242"/>
                </a:lnTo>
                <a:lnTo>
                  <a:pt x="5067173" y="769442"/>
                </a:lnTo>
                <a:close/>
              </a:path>
              <a:path w="5067300" h="2155190">
                <a:moveTo>
                  <a:pt x="5067173" y="902792"/>
                </a:moveTo>
                <a:lnTo>
                  <a:pt x="5048123" y="902792"/>
                </a:lnTo>
                <a:lnTo>
                  <a:pt x="5048123" y="826592"/>
                </a:lnTo>
                <a:lnTo>
                  <a:pt x="5067173" y="826592"/>
                </a:lnTo>
                <a:lnTo>
                  <a:pt x="5067173" y="902792"/>
                </a:lnTo>
                <a:close/>
              </a:path>
              <a:path w="5067300" h="2155190">
                <a:moveTo>
                  <a:pt x="5067173" y="1036142"/>
                </a:moveTo>
                <a:lnTo>
                  <a:pt x="5048123" y="1036142"/>
                </a:lnTo>
                <a:lnTo>
                  <a:pt x="5048123" y="959942"/>
                </a:lnTo>
                <a:lnTo>
                  <a:pt x="5067173" y="959942"/>
                </a:lnTo>
                <a:lnTo>
                  <a:pt x="5067173" y="1036142"/>
                </a:lnTo>
                <a:close/>
              </a:path>
              <a:path w="5067300" h="2155190">
                <a:moveTo>
                  <a:pt x="5067173" y="1169492"/>
                </a:moveTo>
                <a:lnTo>
                  <a:pt x="5048123" y="1169492"/>
                </a:lnTo>
                <a:lnTo>
                  <a:pt x="5048123" y="1093292"/>
                </a:lnTo>
                <a:lnTo>
                  <a:pt x="5067173" y="1093292"/>
                </a:lnTo>
                <a:lnTo>
                  <a:pt x="5067173" y="1169492"/>
                </a:lnTo>
                <a:close/>
              </a:path>
              <a:path w="5067300" h="2155190">
                <a:moveTo>
                  <a:pt x="5067173" y="1302842"/>
                </a:moveTo>
                <a:lnTo>
                  <a:pt x="5048123" y="1302842"/>
                </a:lnTo>
                <a:lnTo>
                  <a:pt x="5048123" y="1226642"/>
                </a:lnTo>
                <a:lnTo>
                  <a:pt x="5067173" y="1226642"/>
                </a:lnTo>
                <a:lnTo>
                  <a:pt x="5067173" y="1302842"/>
                </a:lnTo>
                <a:close/>
              </a:path>
              <a:path w="5067300" h="2155190">
                <a:moveTo>
                  <a:pt x="5067173" y="1436192"/>
                </a:moveTo>
                <a:lnTo>
                  <a:pt x="5048123" y="1436192"/>
                </a:lnTo>
                <a:lnTo>
                  <a:pt x="5048123" y="1359992"/>
                </a:lnTo>
                <a:lnTo>
                  <a:pt x="5067173" y="1359992"/>
                </a:lnTo>
                <a:lnTo>
                  <a:pt x="5067173" y="1436192"/>
                </a:lnTo>
                <a:close/>
              </a:path>
              <a:path w="5067300" h="2155190">
                <a:moveTo>
                  <a:pt x="5067173" y="1569542"/>
                </a:moveTo>
                <a:lnTo>
                  <a:pt x="5048123" y="1569542"/>
                </a:lnTo>
                <a:lnTo>
                  <a:pt x="5048123" y="1493342"/>
                </a:lnTo>
                <a:lnTo>
                  <a:pt x="5067173" y="1493342"/>
                </a:lnTo>
                <a:lnTo>
                  <a:pt x="5067173" y="1569542"/>
                </a:lnTo>
                <a:close/>
              </a:path>
              <a:path w="5067300" h="2155190">
                <a:moveTo>
                  <a:pt x="5067173" y="1702892"/>
                </a:moveTo>
                <a:lnTo>
                  <a:pt x="5048123" y="1702892"/>
                </a:lnTo>
                <a:lnTo>
                  <a:pt x="5048123" y="1626692"/>
                </a:lnTo>
                <a:lnTo>
                  <a:pt x="5067173" y="1626692"/>
                </a:lnTo>
                <a:lnTo>
                  <a:pt x="5067173" y="1702892"/>
                </a:lnTo>
                <a:close/>
              </a:path>
              <a:path w="5067300" h="2155190">
                <a:moveTo>
                  <a:pt x="5067173" y="1836242"/>
                </a:moveTo>
                <a:lnTo>
                  <a:pt x="5048123" y="1836242"/>
                </a:lnTo>
                <a:lnTo>
                  <a:pt x="5048123" y="1760042"/>
                </a:lnTo>
                <a:lnTo>
                  <a:pt x="5067173" y="1760042"/>
                </a:lnTo>
                <a:lnTo>
                  <a:pt x="5067173" y="1836242"/>
                </a:lnTo>
                <a:close/>
              </a:path>
              <a:path w="5067300" h="2155190">
                <a:moveTo>
                  <a:pt x="5067173" y="1969592"/>
                </a:moveTo>
                <a:lnTo>
                  <a:pt x="5048123" y="1969592"/>
                </a:lnTo>
                <a:lnTo>
                  <a:pt x="5048123" y="1893392"/>
                </a:lnTo>
                <a:lnTo>
                  <a:pt x="5067173" y="1893392"/>
                </a:lnTo>
                <a:lnTo>
                  <a:pt x="5067173" y="1969592"/>
                </a:lnTo>
                <a:close/>
              </a:path>
              <a:path w="5067300" h="2155190">
                <a:moveTo>
                  <a:pt x="5067173" y="2102942"/>
                </a:moveTo>
                <a:lnTo>
                  <a:pt x="5048123" y="2102942"/>
                </a:lnTo>
                <a:lnTo>
                  <a:pt x="5048123" y="2026742"/>
                </a:lnTo>
                <a:lnTo>
                  <a:pt x="5067173" y="2026742"/>
                </a:lnTo>
                <a:lnTo>
                  <a:pt x="5067173" y="2102942"/>
                </a:lnTo>
                <a:close/>
              </a:path>
              <a:path w="5067300" h="2155190">
                <a:moveTo>
                  <a:pt x="5042903" y="2154859"/>
                </a:moveTo>
                <a:lnTo>
                  <a:pt x="4966703" y="2154859"/>
                </a:lnTo>
                <a:lnTo>
                  <a:pt x="4966703" y="2135809"/>
                </a:lnTo>
                <a:lnTo>
                  <a:pt x="5042903" y="2135809"/>
                </a:lnTo>
                <a:lnTo>
                  <a:pt x="5042903" y="2154859"/>
                </a:lnTo>
                <a:close/>
              </a:path>
              <a:path w="5067300" h="2155190">
                <a:moveTo>
                  <a:pt x="4909553" y="2154859"/>
                </a:moveTo>
                <a:lnTo>
                  <a:pt x="4833353" y="2154859"/>
                </a:lnTo>
                <a:lnTo>
                  <a:pt x="4833353" y="2135809"/>
                </a:lnTo>
                <a:lnTo>
                  <a:pt x="4909553" y="2135809"/>
                </a:lnTo>
                <a:lnTo>
                  <a:pt x="4909553" y="2154859"/>
                </a:lnTo>
                <a:close/>
              </a:path>
              <a:path w="5067300" h="2155190">
                <a:moveTo>
                  <a:pt x="4776203" y="2154859"/>
                </a:moveTo>
                <a:lnTo>
                  <a:pt x="4700003" y="2154859"/>
                </a:lnTo>
                <a:lnTo>
                  <a:pt x="4700003" y="2135809"/>
                </a:lnTo>
                <a:lnTo>
                  <a:pt x="4776203" y="2135809"/>
                </a:lnTo>
                <a:lnTo>
                  <a:pt x="4776203" y="2154859"/>
                </a:lnTo>
                <a:close/>
              </a:path>
              <a:path w="5067300" h="2155190">
                <a:moveTo>
                  <a:pt x="4642853" y="2154859"/>
                </a:moveTo>
                <a:lnTo>
                  <a:pt x="4566653" y="2154859"/>
                </a:lnTo>
                <a:lnTo>
                  <a:pt x="4566653" y="2135809"/>
                </a:lnTo>
                <a:lnTo>
                  <a:pt x="4642853" y="2135809"/>
                </a:lnTo>
                <a:lnTo>
                  <a:pt x="4642853" y="2154859"/>
                </a:lnTo>
                <a:close/>
              </a:path>
              <a:path w="5067300" h="2155190">
                <a:moveTo>
                  <a:pt x="4509503" y="2154859"/>
                </a:moveTo>
                <a:lnTo>
                  <a:pt x="4433303" y="2154859"/>
                </a:lnTo>
                <a:lnTo>
                  <a:pt x="4433303" y="2135809"/>
                </a:lnTo>
                <a:lnTo>
                  <a:pt x="4509503" y="2135809"/>
                </a:lnTo>
                <a:lnTo>
                  <a:pt x="4509503" y="2154859"/>
                </a:lnTo>
                <a:close/>
              </a:path>
              <a:path w="5067300" h="2155190">
                <a:moveTo>
                  <a:pt x="4376153" y="2154859"/>
                </a:moveTo>
                <a:lnTo>
                  <a:pt x="4299953" y="2154859"/>
                </a:lnTo>
                <a:lnTo>
                  <a:pt x="4299953" y="2135809"/>
                </a:lnTo>
                <a:lnTo>
                  <a:pt x="4376153" y="2135809"/>
                </a:lnTo>
                <a:lnTo>
                  <a:pt x="4376153" y="2154859"/>
                </a:lnTo>
                <a:close/>
              </a:path>
              <a:path w="5067300" h="2155190">
                <a:moveTo>
                  <a:pt x="4242803" y="2154859"/>
                </a:moveTo>
                <a:lnTo>
                  <a:pt x="4166603" y="2154859"/>
                </a:lnTo>
                <a:lnTo>
                  <a:pt x="4166603" y="2135809"/>
                </a:lnTo>
                <a:lnTo>
                  <a:pt x="4242803" y="2135809"/>
                </a:lnTo>
                <a:lnTo>
                  <a:pt x="4242803" y="2154859"/>
                </a:lnTo>
                <a:close/>
              </a:path>
              <a:path w="5067300" h="2155190">
                <a:moveTo>
                  <a:pt x="4109453" y="2154859"/>
                </a:moveTo>
                <a:lnTo>
                  <a:pt x="4033253" y="2154859"/>
                </a:lnTo>
                <a:lnTo>
                  <a:pt x="4033253" y="2135809"/>
                </a:lnTo>
                <a:lnTo>
                  <a:pt x="4109453" y="2135809"/>
                </a:lnTo>
                <a:lnTo>
                  <a:pt x="4109453" y="2154859"/>
                </a:lnTo>
                <a:close/>
              </a:path>
              <a:path w="5067300" h="2155190">
                <a:moveTo>
                  <a:pt x="3976103" y="2154859"/>
                </a:moveTo>
                <a:lnTo>
                  <a:pt x="3899903" y="2154859"/>
                </a:lnTo>
                <a:lnTo>
                  <a:pt x="3899903" y="2135809"/>
                </a:lnTo>
                <a:lnTo>
                  <a:pt x="3976103" y="2135809"/>
                </a:lnTo>
                <a:lnTo>
                  <a:pt x="3976103" y="2154859"/>
                </a:lnTo>
                <a:close/>
              </a:path>
              <a:path w="5067300" h="2155190">
                <a:moveTo>
                  <a:pt x="3842753" y="2154859"/>
                </a:moveTo>
                <a:lnTo>
                  <a:pt x="3766553" y="2154859"/>
                </a:lnTo>
                <a:lnTo>
                  <a:pt x="3766553" y="2135809"/>
                </a:lnTo>
                <a:lnTo>
                  <a:pt x="3842753" y="2135809"/>
                </a:lnTo>
                <a:lnTo>
                  <a:pt x="3842753" y="2154859"/>
                </a:lnTo>
                <a:close/>
              </a:path>
              <a:path w="5067300" h="2155190">
                <a:moveTo>
                  <a:pt x="3709403" y="2154859"/>
                </a:moveTo>
                <a:lnTo>
                  <a:pt x="3633203" y="2154859"/>
                </a:lnTo>
                <a:lnTo>
                  <a:pt x="3633203" y="2135809"/>
                </a:lnTo>
                <a:lnTo>
                  <a:pt x="3709403" y="2135809"/>
                </a:lnTo>
                <a:lnTo>
                  <a:pt x="3709403" y="2154859"/>
                </a:lnTo>
                <a:close/>
              </a:path>
              <a:path w="5067300" h="2155190">
                <a:moveTo>
                  <a:pt x="3576053" y="2154859"/>
                </a:moveTo>
                <a:lnTo>
                  <a:pt x="3499853" y="2154859"/>
                </a:lnTo>
                <a:lnTo>
                  <a:pt x="3499853" y="2135809"/>
                </a:lnTo>
                <a:lnTo>
                  <a:pt x="3576053" y="2135809"/>
                </a:lnTo>
                <a:lnTo>
                  <a:pt x="3576053" y="2154859"/>
                </a:lnTo>
                <a:close/>
              </a:path>
              <a:path w="5067300" h="2155190">
                <a:moveTo>
                  <a:pt x="3442703" y="2154859"/>
                </a:moveTo>
                <a:lnTo>
                  <a:pt x="3366503" y="2154859"/>
                </a:lnTo>
                <a:lnTo>
                  <a:pt x="3366503" y="2135809"/>
                </a:lnTo>
                <a:lnTo>
                  <a:pt x="3442703" y="2135809"/>
                </a:lnTo>
                <a:lnTo>
                  <a:pt x="3442703" y="2154859"/>
                </a:lnTo>
                <a:close/>
              </a:path>
              <a:path w="5067300" h="2155190">
                <a:moveTo>
                  <a:pt x="3309353" y="2154859"/>
                </a:moveTo>
                <a:lnTo>
                  <a:pt x="3233153" y="2154859"/>
                </a:lnTo>
                <a:lnTo>
                  <a:pt x="3233153" y="2135809"/>
                </a:lnTo>
                <a:lnTo>
                  <a:pt x="3309353" y="2135809"/>
                </a:lnTo>
                <a:lnTo>
                  <a:pt x="3309353" y="2154859"/>
                </a:lnTo>
                <a:close/>
              </a:path>
              <a:path w="5067300" h="2155190">
                <a:moveTo>
                  <a:pt x="3176003" y="2154859"/>
                </a:moveTo>
                <a:lnTo>
                  <a:pt x="3099803" y="2154859"/>
                </a:lnTo>
                <a:lnTo>
                  <a:pt x="3099803" y="2135809"/>
                </a:lnTo>
                <a:lnTo>
                  <a:pt x="3176003" y="2135809"/>
                </a:lnTo>
                <a:lnTo>
                  <a:pt x="3176003" y="2154859"/>
                </a:lnTo>
                <a:close/>
              </a:path>
              <a:path w="5067300" h="2155190">
                <a:moveTo>
                  <a:pt x="3042653" y="2154859"/>
                </a:moveTo>
                <a:lnTo>
                  <a:pt x="2966453" y="2154859"/>
                </a:lnTo>
                <a:lnTo>
                  <a:pt x="2966453" y="2135809"/>
                </a:lnTo>
                <a:lnTo>
                  <a:pt x="3042653" y="2135809"/>
                </a:lnTo>
                <a:lnTo>
                  <a:pt x="3042653" y="2154859"/>
                </a:lnTo>
                <a:close/>
              </a:path>
              <a:path w="5067300" h="2155190">
                <a:moveTo>
                  <a:pt x="2909303" y="2154859"/>
                </a:moveTo>
                <a:lnTo>
                  <a:pt x="2833103" y="2154859"/>
                </a:lnTo>
                <a:lnTo>
                  <a:pt x="2833103" y="2135809"/>
                </a:lnTo>
                <a:lnTo>
                  <a:pt x="2909303" y="2135809"/>
                </a:lnTo>
                <a:lnTo>
                  <a:pt x="2909303" y="2154859"/>
                </a:lnTo>
                <a:close/>
              </a:path>
              <a:path w="5067300" h="2155190">
                <a:moveTo>
                  <a:pt x="2775953" y="2154859"/>
                </a:moveTo>
                <a:lnTo>
                  <a:pt x="2699753" y="2154859"/>
                </a:lnTo>
                <a:lnTo>
                  <a:pt x="2699753" y="2135809"/>
                </a:lnTo>
                <a:lnTo>
                  <a:pt x="2775953" y="2135809"/>
                </a:lnTo>
                <a:lnTo>
                  <a:pt x="2775953" y="2154859"/>
                </a:lnTo>
                <a:close/>
              </a:path>
              <a:path w="5067300" h="2155190">
                <a:moveTo>
                  <a:pt x="2642603" y="2154859"/>
                </a:moveTo>
                <a:lnTo>
                  <a:pt x="2566403" y="2154859"/>
                </a:lnTo>
                <a:lnTo>
                  <a:pt x="2566403" y="2135809"/>
                </a:lnTo>
                <a:lnTo>
                  <a:pt x="2642603" y="2135809"/>
                </a:lnTo>
                <a:lnTo>
                  <a:pt x="2642603" y="2154859"/>
                </a:lnTo>
                <a:close/>
              </a:path>
              <a:path w="5067300" h="2155190">
                <a:moveTo>
                  <a:pt x="2509253" y="2154859"/>
                </a:moveTo>
                <a:lnTo>
                  <a:pt x="2433053" y="2154859"/>
                </a:lnTo>
                <a:lnTo>
                  <a:pt x="2433053" y="2135809"/>
                </a:lnTo>
                <a:lnTo>
                  <a:pt x="2509253" y="2135809"/>
                </a:lnTo>
                <a:lnTo>
                  <a:pt x="2509253" y="2154859"/>
                </a:lnTo>
                <a:close/>
              </a:path>
              <a:path w="5067300" h="2155190">
                <a:moveTo>
                  <a:pt x="2375903" y="2154859"/>
                </a:moveTo>
                <a:lnTo>
                  <a:pt x="2299703" y="2154859"/>
                </a:lnTo>
                <a:lnTo>
                  <a:pt x="2299703" y="2135809"/>
                </a:lnTo>
                <a:lnTo>
                  <a:pt x="2375903" y="2135809"/>
                </a:lnTo>
                <a:lnTo>
                  <a:pt x="2375903" y="2154859"/>
                </a:lnTo>
                <a:close/>
              </a:path>
              <a:path w="5067300" h="2155190">
                <a:moveTo>
                  <a:pt x="2242553" y="2154859"/>
                </a:moveTo>
                <a:lnTo>
                  <a:pt x="2166353" y="2154859"/>
                </a:lnTo>
                <a:lnTo>
                  <a:pt x="2166353" y="2135809"/>
                </a:lnTo>
                <a:lnTo>
                  <a:pt x="2242553" y="2135809"/>
                </a:lnTo>
                <a:lnTo>
                  <a:pt x="2242553" y="2154859"/>
                </a:lnTo>
                <a:close/>
              </a:path>
              <a:path w="5067300" h="2155190">
                <a:moveTo>
                  <a:pt x="2109203" y="2154859"/>
                </a:moveTo>
                <a:lnTo>
                  <a:pt x="2033003" y="2154859"/>
                </a:lnTo>
                <a:lnTo>
                  <a:pt x="2033003" y="2135809"/>
                </a:lnTo>
                <a:lnTo>
                  <a:pt x="2109203" y="2135809"/>
                </a:lnTo>
                <a:lnTo>
                  <a:pt x="2109203" y="2154859"/>
                </a:lnTo>
                <a:close/>
              </a:path>
              <a:path w="5067300" h="2155190">
                <a:moveTo>
                  <a:pt x="1975853" y="2154859"/>
                </a:moveTo>
                <a:lnTo>
                  <a:pt x="1899653" y="2154859"/>
                </a:lnTo>
                <a:lnTo>
                  <a:pt x="1899653" y="2135809"/>
                </a:lnTo>
                <a:lnTo>
                  <a:pt x="1975853" y="2135809"/>
                </a:lnTo>
                <a:lnTo>
                  <a:pt x="1975853" y="2154859"/>
                </a:lnTo>
                <a:close/>
              </a:path>
              <a:path w="5067300" h="2155190">
                <a:moveTo>
                  <a:pt x="1842503" y="2154859"/>
                </a:moveTo>
                <a:lnTo>
                  <a:pt x="1766303" y="2154859"/>
                </a:lnTo>
                <a:lnTo>
                  <a:pt x="1766303" y="2135809"/>
                </a:lnTo>
                <a:lnTo>
                  <a:pt x="1842503" y="2135809"/>
                </a:lnTo>
                <a:lnTo>
                  <a:pt x="1842503" y="2154859"/>
                </a:lnTo>
                <a:close/>
              </a:path>
              <a:path w="5067300" h="2155190">
                <a:moveTo>
                  <a:pt x="1709153" y="2154859"/>
                </a:moveTo>
                <a:lnTo>
                  <a:pt x="1632953" y="2154859"/>
                </a:lnTo>
                <a:lnTo>
                  <a:pt x="1632953" y="2135809"/>
                </a:lnTo>
                <a:lnTo>
                  <a:pt x="1709153" y="2135809"/>
                </a:lnTo>
                <a:lnTo>
                  <a:pt x="1709153" y="2154859"/>
                </a:lnTo>
                <a:close/>
              </a:path>
              <a:path w="5067300" h="2155190">
                <a:moveTo>
                  <a:pt x="1575803" y="2154859"/>
                </a:moveTo>
                <a:lnTo>
                  <a:pt x="1499603" y="2154859"/>
                </a:lnTo>
                <a:lnTo>
                  <a:pt x="1499603" y="2135809"/>
                </a:lnTo>
                <a:lnTo>
                  <a:pt x="1575803" y="2135809"/>
                </a:lnTo>
                <a:lnTo>
                  <a:pt x="1575803" y="2154859"/>
                </a:lnTo>
                <a:close/>
              </a:path>
              <a:path w="5067300" h="2155190">
                <a:moveTo>
                  <a:pt x="1442453" y="2154859"/>
                </a:moveTo>
                <a:lnTo>
                  <a:pt x="1366253" y="2154859"/>
                </a:lnTo>
                <a:lnTo>
                  <a:pt x="1366253" y="2135809"/>
                </a:lnTo>
                <a:lnTo>
                  <a:pt x="1442453" y="2135809"/>
                </a:lnTo>
                <a:lnTo>
                  <a:pt x="1442453" y="2154859"/>
                </a:lnTo>
                <a:close/>
              </a:path>
              <a:path w="5067300" h="2155190">
                <a:moveTo>
                  <a:pt x="1309103" y="2154859"/>
                </a:moveTo>
                <a:lnTo>
                  <a:pt x="1232903" y="2154859"/>
                </a:lnTo>
                <a:lnTo>
                  <a:pt x="1232903" y="2135809"/>
                </a:lnTo>
                <a:lnTo>
                  <a:pt x="1309103" y="2135809"/>
                </a:lnTo>
                <a:lnTo>
                  <a:pt x="1309103" y="2154859"/>
                </a:lnTo>
                <a:close/>
              </a:path>
              <a:path w="5067300" h="2155190">
                <a:moveTo>
                  <a:pt x="1175753" y="2154859"/>
                </a:moveTo>
                <a:lnTo>
                  <a:pt x="1099553" y="2154859"/>
                </a:lnTo>
                <a:lnTo>
                  <a:pt x="1099553" y="2135809"/>
                </a:lnTo>
                <a:lnTo>
                  <a:pt x="1175753" y="2135809"/>
                </a:lnTo>
                <a:lnTo>
                  <a:pt x="1175753" y="2154859"/>
                </a:lnTo>
                <a:close/>
              </a:path>
              <a:path w="5067300" h="2155190">
                <a:moveTo>
                  <a:pt x="1042403" y="2154859"/>
                </a:moveTo>
                <a:lnTo>
                  <a:pt x="966203" y="2154859"/>
                </a:lnTo>
                <a:lnTo>
                  <a:pt x="966203" y="2135809"/>
                </a:lnTo>
                <a:lnTo>
                  <a:pt x="1042403" y="2135809"/>
                </a:lnTo>
                <a:lnTo>
                  <a:pt x="1042403" y="2154859"/>
                </a:lnTo>
                <a:close/>
              </a:path>
              <a:path w="5067300" h="2155190">
                <a:moveTo>
                  <a:pt x="909053" y="2154859"/>
                </a:moveTo>
                <a:lnTo>
                  <a:pt x="832853" y="2154859"/>
                </a:lnTo>
                <a:lnTo>
                  <a:pt x="832853" y="2135809"/>
                </a:lnTo>
                <a:lnTo>
                  <a:pt x="909053" y="2135809"/>
                </a:lnTo>
                <a:lnTo>
                  <a:pt x="909053" y="2154859"/>
                </a:lnTo>
                <a:close/>
              </a:path>
              <a:path w="5067300" h="2155190">
                <a:moveTo>
                  <a:pt x="775703" y="2154859"/>
                </a:moveTo>
                <a:lnTo>
                  <a:pt x="699503" y="2154859"/>
                </a:lnTo>
                <a:lnTo>
                  <a:pt x="699503" y="2135809"/>
                </a:lnTo>
                <a:lnTo>
                  <a:pt x="775703" y="2135809"/>
                </a:lnTo>
                <a:lnTo>
                  <a:pt x="775703" y="2154859"/>
                </a:lnTo>
                <a:close/>
              </a:path>
              <a:path w="5067300" h="2155190">
                <a:moveTo>
                  <a:pt x="642353" y="2154859"/>
                </a:moveTo>
                <a:lnTo>
                  <a:pt x="566153" y="2154859"/>
                </a:lnTo>
                <a:lnTo>
                  <a:pt x="566153" y="2135809"/>
                </a:lnTo>
                <a:lnTo>
                  <a:pt x="642353" y="2135809"/>
                </a:lnTo>
                <a:lnTo>
                  <a:pt x="642353" y="2154859"/>
                </a:lnTo>
                <a:close/>
              </a:path>
              <a:path w="5067300" h="2155190">
                <a:moveTo>
                  <a:pt x="509003" y="2154859"/>
                </a:moveTo>
                <a:lnTo>
                  <a:pt x="432803" y="2154859"/>
                </a:lnTo>
                <a:lnTo>
                  <a:pt x="432803" y="2135809"/>
                </a:lnTo>
                <a:lnTo>
                  <a:pt x="509003" y="2135809"/>
                </a:lnTo>
                <a:lnTo>
                  <a:pt x="509003" y="2154859"/>
                </a:lnTo>
                <a:close/>
              </a:path>
              <a:path w="5067300" h="2155190">
                <a:moveTo>
                  <a:pt x="375653" y="2154859"/>
                </a:moveTo>
                <a:lnTo>
                  <a:pt x="299453" y="2154859"/>
                </a:lnTo>
                <a:lnTo>
                  <a:pt x="299453" y="2135809"/>
                </a:lnTo>
                <a:lnTo>
                  <a:pt x="375653" y="2135809"/>
                </a:lnTo>
                <a:lnTo>
                  <a:pt x="375653" y="2154859"/>
                </a:lnTo>
                <a:close/>
              </a:path>
              <a:path w="5067300" h="2155190">
                <a:moveTo>
                  <a:pt x="242303" y="2154859"/>
                </a:moveTo>
                <a:lnTo>
                  <a:pt x="166103" y="2154859"/>
                </a:lnTo>
                <a:lnTo>
                  <a:pt x="166103" y="2135809"/>
                </a:lnTo>
                <a:lnTo>
                  <a:pt x="242303" y="2135809"/>
                </a:lnTo>
                <a:lnTo>
                  <a:pt x="242303" y="2154859"/>
                </a:lnTo>
                <a:close/>
              </a:path>
              <a:path w="5067300" h="2155190">
                <a:moveTo>
                  <a:pt x="108953" y="2154859"/>
                </a:moveTo>
                <a:lnTo>
                  <a:pt x="32753" y="2154859"/>
                </a:lnTo>
                <a:lnTo>
                  <a:pt x="32753" y="2135809"/>
                </a:lnTo>
                <a:lnTo>
                  <a:pt x="108953" y="2135809"/>
                </a:lnTo>
                <a:lnTo>
                  <a:pt x="108953" y="2154859"/>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object 53"/>
          <p:cNvSpPr txBox="1"/>
          <p:nvPr/>
        </p:nvSpPr>
        <p:spPr>
          <a:xfrm>
            <a:off x="7322655" y="2552484"/>
            <a:ext cx="915035" cy="65913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5080" algn="just">
              <a:lnSpc>
                <a:spcPct val="100000"/>
              </a:lnSpc>
              <a:spcBef>
                <a:spcPts val="105"/>
              </a:spcBef>
            </a:pPr>
            <a:r>
              <a:rPr sz="1400" b="1">
                <a:solidFill>
                  <a:srgbClr val="C0504D"/>
                </a:solidFill>
                <a:latin typeface="仿宋" panose="02010609060101010101" charset="-122"/>
                <a:ea typeface="微软雅黑" panose="020b0503020204020204" charset="-122"/>
                <a:cs typeface="微软雅黑" panose="020b0503020204020204" charset="-122"/>
              </a:rPr>
              <a:t>初步形成产 品平台和技 术平</a:t>
            </a:r>
            <a:r>
              <a:rPr sz="1400" b="1" spc="5">
                <a:solidFill>
                  <a:srgbClr val="C0504D"/>
                </a:solidFill>
                <a:latin typeface="仿宋" panose="02010609060101010101" charset="-122"/>
                <a:ea typeface="微软雅黑" panose="020b0503020204020204" charset="-122"/>
                <a:cs typeface="微软雅黑" panose="020b0503020204020204" charset="-122"/>
              </a:rPr>
              <a:t>台</a:t>
            </a:r>
            <a:endParaRPr sz="1400">
              <a:latin typeface="仿宋" panose="02010609060101010101" charset="-122"/>
              <a:ea typeface="微软雅黑" panose="020b0503020204020204" charset="-122"/>
              <a:cs typeface="微软雅黑" panose="020b0503020204020204" charset="-122"/>
            </a:endParaRPr>
          </a:p>
        </p:txBody>
      </p:sp>
      <p:sp>
        <p:nvSpPr>
          <p:cNvPr id="54" name="object 54"/>
          <p:cNvSpPr/>
          <p:nvPr/>
        </p:nvSpPr>
        <p:spPr>
          <a:xfrm>
            <a:off x="6260500" y="1403294"/>
            <a:ext cx="666411" cy="314449"/>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object 55"/>
          <p:cNvSpPr txBox="1"/>
          <p:nvPr/>
        </p:nvSpPr>
        <p:spPr>
          <a:xfrm>
            <a:off x="6412458" y="1442415"/>
            <a:ext cx="357505" cy="16573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b="1">
                <a:latin typeface="仿宋" panose="02010609060101010101" charset="-122"/>
                <a:ea typeface="微软雅黑" panose="020b0503020204020204" charset="-122"/>
                <a:cs typeface="微软雅黑" panose="020b0503020204020204" charset="-122"/>
              </a:rPr>
              <a:t>项目</a:t>
            </a:r>
            <a:r>
              <a:rPr sz="1000" b="1" spc="-5">
                <a:latin typeface="仿宋" panose="02010609060101010101" charset="-122"/>
                <a:ea typeface="微软雅黑" panose="020b0503020204020204" charset="-122"/>
                <a:cs typeface="微软雅黑" panose="020b0503020204020204" charset="-122"/>
              </a:rPr>
              <a:t>2</a:t>
            </a:r>
            <a:endParaRPr sz="1000">
              <a:latin typeface="仿宋" panose="02010609060101010101" charset="-122"/>
              <a:ea typeface="微软雅黑" panose="020b0503020204020204" charset="-122"/>
              <a:cs typeface="微软雅黑" panose="020b0503020204020204" charset="-122"/>
            </a:endParaRPr>
          </a:p>
        </p:txBody>
      </p:sp>
      <p:sp>
        <p:nvSpPr>
          <p:cNvPr id="56" name="object 56"/>
          <p:cNvSpPr/>
          <p:nvPr/>
        </p:nvSpPr>
        <p:spPr>
          <a:xfrm>
            <a:off x="6260500" y="1042563"/>
            <a:ext cx="666411" cy="314449"/>
          </a:xfrm>
          <a:prstGeom prst="rect">
            <a:avLst/>
          </a:prstGeom>
          <a:blipFill>
            <a:blip r:embed="rId10"/>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object 57"/>
          <p:cNvSpPr txBox="1"/>
          <p:nvPr/>
        </p:nvSpPr>
        <p:spPr>
          <a:xfrm>
            <a:off x="6412458" y="1081671"/>
            <a:ext cx="357505" cy="165735"/>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000" b="1">
                <a:latin typeface="仿宋" panose="02010609060101010101" charset="-122"/>
                <a:ea typeface="微软雅黑" panose="020b0503020204020204" charset="-122"/>
                <a:cs typeface="微软雅黑" panose="020b0503020204020204" charset="-122"/>
              </a:rPr>
              <a:t>项目</a:t>
            </a:r>
            <a:r>
              <a:rPr sz="1000" b="1" spc="-5">
                <a:latin typeface="仿宋" panose="02010609060101010101" charset="-122"/>
                <a:ea typeface="微软雅黑" panose="020b0503020204020204" charset="-122"/>
                <a:cs typeface="微软雅黑" panose="020b0503020204020204" charset="-122"/>
              </a:rPr>
              <a:t>1</a:t>
            </a:r>
            <a:endParaRPr sz="1000">
              <a:latin typeface="仿宋" panose="02010609060101010101" charset="-122"/>
              <a:ea typeface="微软雅黑" panose="020b0503020204020204" charset="-122"/>
              <a:cs typeface="微软雅黑" panose="020b0503020204020204" charset="-122"/>
            </a:endParaRPr>
          </a:p>
        </p:txBody>
      </p:sp>
      <p:sp>
        <p:nvSpPr>
          <p:cNvPr id="58" name="object 58"/>
          <p:cNvSpPr/>
          <p:nvPr/>
        </p:nvSpPr>
        <p:spPr>
          <a:xfrm>
            <a:off x="5864479" y="2867279"/>
            <a:ext cx="1299857" cy="479310"/>
          </a:xfrm>
          <a:prstGeom prst="rect">
            <a:avLst/>
          </a:prstGeom>
          <a:blipFill>
            <a:blip r:embed="rId11"/>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object 59"/>
          <p:cNvSpPr txBox="1"/>
          <p:nvPr/>
        </p:nvSpPr>
        <p:spPr>
          <a:xfrm>
            <a:off x="6027102" y="2955289"/>
            <a:ext cx="974090" cy="22860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1400" b="1" spc="-5">
                <a:solidFill>
                  <a:srgbClr val="FFFFFF"/>
                </a:solidFill>
                <a:latin typeface="仿宋" panose="02010609060101010101" charset="-122"/>
                <a:ea typeface="微软雅黑" panose="020b0503020204020204" charset="-122"/>
                <a:cs typeface="微软雅黑" panose="020b0503020204020204" charset="-122"/>
              </a:rPr>
              <a:t>产品平台V</a:t>
            </a:r>
            <a:r>
              <a:rPr sz="1400" b="1">
                <a:solidFill>
                  <a:srgbClr val="FFFFFF"/>
                </a:solidFill>
                <a:latin typeface="仿宋" panose="02010609060101010101" charset="-122"/>
                <a:ea typeface="微软雅黑" panose="020b0503020204020204" charset="-122"/>
                <a:cs typeface="微软雅黑" panose="020b0503020204020204" charset="-122"/>
              </a:rPr>
              <a:t>2</a:t>
            </a:r>
            <a:endParaRPr sz="1400">
              <a:latin typeface="仿宋" panose="02010609060101010101" charset="-122"/>
              <a:ea typeface="微软雅黑" panose="020b0503020204020204" charset="-122"/>
              <a:cs typeface="微软雅黑" panose="020b0503020204020204" charset="-122"/>
            </a:endParaRPr>
          </a:p>
        </p:txBody>
      </p:sp>
      <p:sp>
        <p:nvSpPr>
          <p:cNvPr id="60" name="object 60"/>
          <p:cNvSpPr/>
          <p:nvPr/>
        </p:nvSpPr>
        <p:spPr>
          <a:xfrm>
            <a:off x="2033485" y="1595374"/>
            <a:ext cx="2245995" cy="1301115"/>
          </a:xfrm>
          <a:custGeom>
            <a:rect l="l" t="t" r="r" b="b"/>
            <a:pathLst>
              <a:path w="2245995" h="1301114">
                <a:moveTo>
                  <a:pt x="2177636" y="1266856"/>
                </a:moveTo>
                <a:lnTo>
                  <a:pt x="0" y="8254"/>
                </a:lnTo>
                <a:lnTo>
                  <a:pt x="4762" y="0"/>
                </a:lnTo>
                <a:lnTo>
                  <a:pt x="2182400" y="1258614"/>
                </a:lnTo>
                <a:lnTo>
                  <a:pt x="2177636" y="1266856"/>
                </a:lnTo>
                <a:close/>
              </a:path>
              <a:path w="2245995" h="1301114">
                <a:moveTo>
                  <a:pt x="2229848" y="1276388"/>
                </a:moveTo>
                <a:lnTo>
                  <a:pt x="2194128" y="1276388"/>
                </a:lnTo>
                <a:lnTo>
                  <a:pt x="2198890" y="1268145"/>
                </a:lnTo>
                <a:lnTo>
                  <a:pt x="2182400" y="1258614"/>
                </a:lnTo>
                <a:lnTo>
                  <a:pt x="2199081" y="1229753"/>
                </a:lnTo>
                <a:lnTo>
                  <a:pt x="2229848" y="1276388"/>
                </a:lnTo>
                <a:close/>
              </a:path>
              <a:path w="2245995" h="1301114">
                <a:moveTo>
                  <a:pt x="2194128" y="1276388"/>
                </a:moveTo>
                <a:lnTo>
                  <a:pt x="2177636" y="1266856"/>
                </a:lnTo>
                <a:lnTo>
                  <a:pt x="2182400" y="1258614"/>
                </a:lnTo>
                <a:lnTo>
                  <a:pt x="2198890" y="1268145"/>
                </a:lnTo>
                <a:lnTo>
                  <a:pt x="2194128" y="1276388"/>
                </a:lnTo>
                <a:close/>
              </a:path>
              <a:path w="2245995" h="1301114">
                <a:moveTo>
                  <a:pt x="2245995" y="1300861"/>
                </a:moveTo>
                <a:lnTo>
                  <a:pt x="2160955" y="1295717"/>
                </a:lnTo>
                <a:lnTo>
                  <a:pt x="2177636" y="1266856"/>
                </a:lnTo>
                <a:lnTo>
                  <a:pt x="2194128" y="1276388"/>
                </a:lnTo>
                <a:lnTo>
                  <a:pt x="2229848" y="1276388"/>
                </a:lnTo>
                <a:lnTo>
                  <a:pt x="2245995" y="1300861"/>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object 61"/>
          <p:cNvSpPr/>
          <p:nvPr/>
        </p:nvSpPr>
        <p:spPr>
          <a:xfrm>
            <a:off x="2994025" y="1596148"/>
            <a:ext cx="1285875" cy="1300480"/>
          </a:xfrm>
          <a:custGeom>
            <a:rect l="l" t="t" r="r" b="b"/>
            <a:pathLst>
              <a:path w="1285875" h="1300480">
                <a:moveTo>
                  <a:pt x="1228490" y="1249254"/>
                </a:moveTo>
                <a:lnTo>
                  <a:pt x="0" y="6705"/>
                </a:lnTo>
                <a:lnTo>
                  <a:pt x="6781" y="0"/>
                </a:lnTo>
                <a:lnTo>
                  <a:pt x="1235266" y="1242554"/>
                </a:lnTo>
                <a:lnTo>
                  <a:pt x="1228490" y="1249254"/>
                </a:lnTo>
                <a:close/>
              </a:path>
              <a:path w="1285875" h="1300480">
                <a:moveTo>
                  <a:pt x="1273262" y="1262799"/>
                </a:moveTo>
                <a:lnTo>
                  <a:pt x="1241882" y="1262799"/>
                </a:lnTo>
                <a:lnTo>
                  <a:pt x="1248664" y="1256106"/>
                </a:lnTo>
                <a:lnTo>
                  <a:pt x="1235266" y="1242554"/>
                </a:lnTo>
                <a:lnTo>
                  <a:pt x="1258976" y="1219111"/>
                </a:lnTo>
                <a:lnTo>
                  <a:pt x="1273262" y="1262799"/>
                </a:lnTo>
                <a:close/>
              </a:path>
              <a:path w="1285875" h="1300480">
                <a:moveTo>
                  <a:pt x="1241882" y="1262799"/>
                </a:moveTo>
                <a:lnTo>
                  <a:pt x="1228490" y="1249254"/>
                </a:lnTo>
                <a:lnTo>
                  <a:pt x="1235266" y="1242554"/>
                </a:lnTo>
                <a:lnTo>
                  <a:pt x="1248664" y="1256106"/>
                </a:lnTo>
                <a:lnTo>
                  <a:pt x="1241882" y="1262799"/>
                </a:lnTo>
                <a:close/>
              </a:path>
              <a:path w="1285875" h="1300480">
                <a:moveTo>
                  <a:pt x="1285455" y="1300086"/>
                </a:moveTo>
                <a:lnTo>
                  <a:pt x="1204785" y="1272692"/>
                </a:lnTo>
                <a:lnTo>
                  <a:pt x="1228490" y="1249254"/>
                </a:lnTo>
                <a:lnTo>
                  <a:pt x="1241882" y="1262799"/>
                </a:lnTo>
                <a:lnTo>
                  <a:pt x="1273262" y="1262799"/>
                </a:lnTo>
                <a:lnTo>
                  <a:pt x="1285455" y="1300086"/>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object 62"/>
          <p:cNvSpPr/>
          <p:nvPr/>
        </p:nvSpPr>
        <p:spPr>
          <a:xfrm>
            <a:off x="3954335" y="1598358"/>
            <a:ext cx="344170" cy="1297940"/>
          </a:xfrm>
          <a:custGeom>
            <a:rect l="l" t="t" r="r" b="b"/>
            <a:pathLst>
              <a:path w="344170" h="1297939">
                <a:moveTo>
                  <a:pt x="302235" y="1225054"/>
                </a:moveTo>
                <a:lnTo>
                  <a:pt x="0" y="2285"/>
                </a:lnTo>
                <a:lnTo>
                  <a:pt x="9245" y="0"/>
                </a:lnTo>
                <a:lnTo>
                  <a:pt x="311481" y="1222768"/>
                </a:lnTo>
                <a:lnTo>
                  <a:pt x="302235" y="1225054"/>
                </a:lnTo>
                <a:close/>
              </a:path>
              <a:path w="344170" h="1297939">
                <a:moveTo>
                  <a:pt x="337366" y="1243545"/>
                </a:moveTo>
                <a:lnTo>
                  <a:pt x="306806" y="1243545"/>
                </a:lnTo>
                <a:lnTo>
                  <a:pt x="316052" y="1241259"/>
                </a:lnTo>
                <a:lnTo>
                  <a:pt x="311481" y="1222768"/>
                </a:lnTo>
                <a:lnTo>
                  <a:pt x="343839" y="1214767"/>
                </a:lnTo>
                <a:lnTo>
                  <a:pt x="337366" y="1243545"/>
                </a:lnTo>
                <a:close/>
              </a:path>
              <a:path w="344170" h="1297939">
                <a:moveTo>
                  <a:pt x="306806" y="1243545"/>
                </a:moveTo>
                <a:lnTo>
                  <a:pt x="302235" y="1225054"/>
                </a:lnTo>
                <a:lnTo>
                  <a:pt x="311481" y="1222768"/>
                </a:lnTo>
                <a:lnTo>
                  <a:pt x="316052" y="1241259"/>
                </a:lnTo>
                <a:lnTo>
                  <a:pt x="306806" y="1243545"/>
                </a:lnTo>
                <a:close/>
              </a:path>
              <a:path w="344170" h="1297939">
                <a:moveTo>
                  <a:pt x="325145" y="1297876"/>
                </a:moveTo>
                <a:lnTo>
                  <a:pt x="269875" y="1233055"/>
                </a:lnTo>
                <a:lnTo>
                  <a:pt x="302235" y="1225054"/>
                </a:lnTo>
                <a:lnTo>
                  <a:pt x="306806" y="1243545"/>
                </a:lnTo>
                <a:lnTo>
                  <a:pt x="337366" y="1243545"/>
                </a:lnTo>
                <a:lnTo>
                  <a:pt x="325145" y="1297876"/>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object 63"/>
          <p:cNvSpPr/>
          <p:nvPr/>
        </p:nvSpPr>
        <p:spPr>
          <a:xfrm>
            <a:off x="4278617" y="2491092"/>
            <a:ext cx="2084705" cy="410209"/>
          </a:xfrm>
          <a:custGeom>
            <a:rect l="l" t="t" r="r" b="b"/>
            <a:pathLst>
              <a:path w="2084704" h="410209">
                <a:moveTo>
                  <a:pt x="2008402" y="32794"/>
                </a:moveTo>
                <a:lnTo>
                  <a:pt x="2002396" y="0"/>
                </a:lnTo>
                <a:lnTo>
                  <a:pt x="2084222" y="23749"/>
                </a:lnTo>
                <a:lnTo>
                  <a:pt x="2076757" y="29362"/>
                </a:lnTo>
                <a:lnTo>
                  <a:pt x="2027148" y="29362"/>
                </a:lnTo>
                <a:lnTo>
                  <a:pt x="2008402" y="32794"/>
                </a:lnTo>
                <a:close/>
              </a:path>
              <a:path w="2084704" h="410209">
                <a:moveTo>
                  <a:pt x="2010119" y="42166"/>
                </a:moveTo>
                <a:lnTo>
                  <a:pt x="2008402" y="32794"/>
                </a:lnTo>
                <a:lnTo>
                  <a:pt x="2027148" y="29362"/>
                </a:lnTo>
                <a:lnTo>
                  <a:pt x="2028863" y="38735"/>
                </a:lnTo>
                <a:lnTo>
                  <a:pt x="2010119" y="42166"/>
                </a:lnTo>
                <a:close/>
              </a:path>
              <a:path w="2084704" h="410209">
                <a:moveTo>
                  <a:pt x="2016125" y="74955"/>
                </a:moveTo>
                <a:lnTo>
                  <a:pt x="2010119" y="42166"/>
                </a:lnTo>
                <a:lnTo>
                  <a:pt x="2028863" y="38735"/>
                </a:lnTo>
                <a:lnTo>
                  <a:pt x="2027148" y="29362"/>
                </a:lnTo>
                <a:lnTo>
                  <a:pt x="2076757" y="29362"/>
                </a:lnTo>
                <a:lnTo>
                  <a:pt x="2016125" y="74955"/>
                </a:lnTo>
                <a:close/>
              </a:path>
              <a:path w="2084704" h="410209">
                <a:moveTo>
                  <a:pt x="1714" y="409829"/>
                </a:moveTo>
                <a:lnTo>
                  <a:pt x="0" y="400469"/>
                </a:lnTo>
                <a:lnTo>
                  <a:pt x="2008402" y="32794"/>
                </a:lnTo>
                <a:lnTo>
                  <a:pt x="2010119" y="42166"/>
                </a:lnTo>
                <a:lnTo>
                  <a:pt x="1714" y="40982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object 64"/>
          <p:cNvSpPr/>
          <p:nvPr/>
        </p:nvSpPr>
        <p:spPr>
          <a:xfrm>
            <a:off x="4278033" y="2501582"/>
            <a:ext cx="1203960" cy="399415"/>
          </a:xfrm>
          <a:custGeom>
            <a:rect l="l" t="t" r="r" b="b"/>
            <a:pathLst>
              <a:path w="1203960" h="399414">
                <a:moveTo>
                  <a:pt x="1129309" y="31772"/>
                </a:moveTo>
                <a:lnTo>
                  <a:pt x="1119225" y="0"/>
                </a:lnTo>
                <a:lnTo>
                  <a:pt x="1203388" y="13258"/>
                </a:lnTo>
                <a:lnTo>
                  <a:pt x="1190264" y="26009"/>
                </a:lnTo>
                <a:lnTo>
                  <a:pt x="1147470" y="26009"/>
                </a:lnTo>
                <a:lnTo>
                  <a:pt x="1129309" y="31772"/>
                </a:lnTo>
                <a:close/>
              </a:path>
              <a:path w="1203960" h="399414">
                <a:moveTo>
                  <a:pt x="1132190" y="40853"/>
                </a:moveTo>
                <a:lnTo>
                  <a:pt x="1129309" y="31772"/>
                </a:lnTo>
                <a:lnTo>
                  <a:pt x="1147470" y="26009"/>
                </a:lnTo>
                <a:lnTo>
                  <a:pt x="1150353" y="35090"/>
                </a:lnTo>
                <a:lnTo>
                  <a:pt x="1132190" y="40853"/>
                </a:lnTo>
                <a:close/>
              </a:path>
              <a:path w="1203960" h="399414">
                <a:moveTo>
                  <a:pt x="1142276" y="72631"/>
                </a:moveTo>
                <a:lnTo>
                  <a:pt x="1132190" y="40853"/>
                </a:lnTo>
                <a:lnTo>
                  <a:pt x="1150353" y="35090"/>
                </a:lnTo>
                <a:lnTo>
                  <a:pt x="1147470" y="26009"/>
                </a:lnTo>
                <a:lnTo>
                  <a:pt x="1190264" y="26009"/>
                </a:lnTo>
                <a:lnTo>
                  <a:pt x="1142276" y="72631"/>
                </a:lnTo>
                <a:close/>
              </a:path>
              <a:path w="1203960" h="399414">
                <a:moveTo>
                  <a:pt x="2882" y="399199"/>
                </a:moveTo>
                <a:lnTo>
                  <a:pt x="0" y="390118"/>
                </a:lnTo>
                <a:lnTo>
                  <a:pt x="1129309" y="31772"/>
                </a:lnTo>
                <a:lnTo>
                  <a:pt x="1132190" y="40853"/>
                </a:lnTo>
                <a:lnTo>
                  <a:pt x="2882" y="39919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object 65"/>
          <p:cNvSpPr/>
          <p:nvPr/>
        </p:nvSpPr>
        <p:spPr>
          <a:xfrm>
            <a:off x="4275835" y="2514841"/>
            <a:ext cx="324485" cy="384810"/>
          </a:xfrm>
          <a:custGeom>
            <a:rect l="l" t="t" r="r" b="b"/>
            <a:pathLst>
              <a:path w="324485" h="384810">
                <a:moveTo>
                  <a:pt x="271487" y="55274"/>
                </a:moveTo>
                <a:lnTo>
                  <a:pt x="245973" y="33832"/>
                </a:lnTo>
                <a:lnTo>
                  <a:pt x="324154" y="0"/>
                </a:lnTo>
                <a:lnTo>
                  <a:pt x="314406" y="40690"/>
                </a:lnTo>
                <a:lnTo>
                  <a:pt x="283743" y="40690"/>
                </a:lnTo>
                <a:lnTo>
                  <a:pt x="271487" y="55274"/>
                </a:lnTo>
                <a:close/>
              </a:path>
              <a:path w="324485" h="384810">
                <a:moveTo>
                  <a:pt x="278781" y="61404"/>
                </a:moveTo>
                <a:lnTo>
                  <a:pt x="271487" y="55274"/>
                </a:lnTo>
                <a:lnTo>
                  <a:pt x="283743" y="40690"/>
                </a:lnTo>
                <a:lnTo>
                  <a:pt x="291033" y="46824"/>
                </a:lnTo>
                <a:lnTo>
                  <a:pt x="278781" y="61404"/>
                </a:lnTo>
                <a:close/>
              </a:path>
              <a:path w="324485" h="384810">
                <a:moveTo>
                  <a:pt x="304304" y="82854"/>
                </a:moveTo>
                <a:lnTo>
                  <a:pt x="278781" y="61404"/>
                </a:lnTo>
                <a:lnTo>
                  <a:pt x="291033" y="46824"/>
                </a:lnTo>
                <a:lnTo>
                  <a:pt x="283743" y="40690"/>
                </a:lnTo>
                <a:lnTo>
                  <a:pt x="314406" y="40690"/>
                </a:lnTo>
                <a:lnTo>
                  <a:pt x="304304" y="82854"/>
                </a:lnTo>
                <a:close/>
              </a:path>
              <a:path w="324485" h="384810">
                <a:moveTo>
                  <a:pt x="7289" y="384467"/>
                </a:moveTo>
                <a:lnTo>
                  <a:pt x="0" y="378332"/>
                </a:lnTo>
                <a:lnTo>
                  <a:pt x="271487" y="55274"/>
                </a:lnTo>
                <a:lnTo>
                  <a:pt x="278781" y="61404"/>
                </a:lnTo>
                <a:lnTo>
                  <a:pt x="7289" y="384467"/>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object 66"/>
          <p:cNvSpPr/>
          <p:nvPr/>
        </p:nvSpPr>
        <p:spPr>
          <a:xfrm>
            <a:off x="4880444" y="3048838"/>
            <a:ext cx="1033144" cy="76200"/>
          </a:xfrm>
          <a:custGeom>
            <a:rect l="l" t="t" r="r" b="b"/>
            <a:pathLst>
              <a:path w="1033144" h="76200">
                <a:moveTo>
                  <a:pt x="956792" y="76199"/>
                </a:moveTo>
                <a:lnTo>
                  <a:pt x="956792" y="0"/>
                </a:lnTo>
                <a:lnTo>
                  <a:pt x="1023467" y="33337"/>
                </a:lnTo>
                <a:lnTo>
                  <a:pt x="975842" y="33337"/>
                </a:lnTo>
                <a:lnTo>
                  <a:pt x="975842" y="42862"/>
                </a:lnTo>
                <a:lnTo>
                  <a:pt x="1023467" y="42862"/>
                </a:lnTo>
                <a:lnTo>
                  <a:pt x="956792" y="76199"/>
                </a:lnTo>
                <a:close/>
              </a:path>
              <a:path w="1033144" h="76200">
                <a:moveTo>
                  <a:pt x="956792" y="42862"/>
                </a:moveTo>
                <a:lnTo>
                  <a:pt x="0" y="42862"/>
                </a:lnTo>
                <a:lnTo>
                  <a:pt x="0" y="33337"/>
                </a:lnTo>
                <a:lnTo>
                  <a:pt x="956792" y="33337"/>
                </a:lnTo>
                <a:lnTo>
                  <a:pt x="956792" y="42862"/>
                </a:lnTo>
                <a:close/>
              </a:path>
              <a:path w="1033144" h="76200">
                <a:moveTo>
                  <a:pt x="1023467" y="42862"/>
                </a:moveTo>
                <a:lnTo>
                  <a:pt x="975842" y="42862"/>
                </a:lnTo>
                <a:lnTo>
                  <a:pt x="975842" y="33337"/>
                </a:lnTo>
                <a:lnTo>
                  <a:pt x="1023467" y="33337"/>
                </a:lnTo>
                <a:lnTo>
                  <a:pt x="1032992" y="38099"/>
                </a:lnTo>
                <a:lnTo>
                  <a:pt x="1023467" y="4286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object 67"/>
          <p:cNvSpPr/>
          <p:nvPr/>
        </p:nvSpPr>
        <p:spPr>
          <a:xfrm>
            <a:off x="4880444" y="3659073"/>
            <a:ext cx="1042035" cy="76200"/>
          </a:xfrm>
          <a:custGeom>
            <a:rect l="l" t="t" r="r" b="b"/>
            <a:pathLst>
              <a:path w="1042035" h="76200">
                <a:moveTo>
                  <a:pt x="965479" y="76200"/>
                </a:moveTo>
                <a:lnTo>
                  <a:pt x="965479" y="0"/>
                </a:lnTo>
                <a:lnTo>
                  <a:pt x="1032154" y="33337"/>
                </a:lnTo>
                <a:lnTo>
                  <a:pt x="984529" y="33337"/>
                </a:lnTo>
                <a:lnTo>
                  <a:pt x="984529" y="42862"/>
                </a:lnTo>
                <a:lnTo>
                  <a:pt x="1032154" y="42862"/>
                </a:lnTo>
                <a:lnTo>
                  <a:pt x="965479" y="76200"/>
                </a:lnTo>
                <a:close/>
              </a:path>
              <a:path w="1042035" h="76200">
                <a:moveTo>
                  <a:pt x="965479" y="42862"/>
                </a:moveTo>
                <a:lnTo>
                  <a:pt x="0" y="42862"/>
                </a:lnTo>
                <a:lnTo>
                  <a:pt x="0" y="33337"/>
                </a:lnTo>
                <a:lnTo>
                  <a:pt x="965479" y="33337"/>
                </a:lnTo>
                <a:lnTo>
                  <a:pt x="965479" y="42862"/>
                </a:lnTo>
                <a:close/>
              </a:path>
              <a:path w="1042035" h="76200">
                <a:moveTo>
                  <a:pt x="1032154" y="42862"/>
                </a:moveTo>
                <a:lnTo>
                  <a:pt x="984529" y="42862"/>
                </a:lnTo>
                <a:lnTo>
                  <a:pt x="984529" y="33337"/>
                </a:lnTo>
                <a:lnTo>
                  <a:pt x="1032154" y="33337"/>
                </a:lnTo>
                <a:lnTo>
                  <a:pt x="1041679" y="38100"/>
                </a:lnTo>
                <a:lnTo>
                  <a:pt x="1032154" y="4286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object 68"/>
          <p:cNvSpPr/>
          <p:nvPr/>
        </p:nvSpPr>
        <p:spPr>
          <a:xfrm>
            <a:off x="6331826" y="4930076"/>
            <a:ext cx="1443355" cy="259715"/>
          </a:xfrm>
          <a:custGeom>
            <a:rect l="l" t="t" r="r" b="b"/>
            <a:pathLst>
              <a:path w="1443354" h="259714">
                <a:moveTo>
                  <a:pt x="1367062" y="32931"/>
                </a:moveTo>
                <a:lnTo>
                  <a:pt x="1361833" y="0"/>
                </a:lnTo>
                <a:lnTo>
                  <a:pt x="1443062" y="25692"/>
                </a:lnTo>
                <a:lnTo>
                  <a:pt x="1437116" y="29946"/>
                </a:lnTo>
                <a:lnTo>
                  <a:pt x="1385874" y="29946"/>
                </a:lnTo>
                <a:lnTo>
                  <a:pt x="1367062" y="32931"/>
                </a:lnTo>
                <a:close/>
              </a:path>
              <a:path w="1443354" h="259714">
                <a:moveTo>
                  <a:pt x="1368555" y="42330"/>
                </a:moveTo>
                <a:lnTo>
                  <a:pt x="1367062" y="32931"/>
                </a:lnTo>
                <a:lnTo>
                  <a:pt x="1385874" y="29946"/>
                </a:lnTo>
                <a:lnTo>
                  <a:pt x="1387373" y="39344"/>
                </a:lnTo>
                <a:lnTo>
                  <a:pt x="1368555" y="42330"/>
                </a:lnTo>
                <a:close/>
              </a:path>
              <a:path w="1443354" h="259714">
                <a:moveTo>
                  <a:pt x="1373784" y="75260"/>
                </a:moveTo>
                <a:lnTo>
                  <a:pt x="1368555" y="42330"/>
                </a:lnTo>
                <a:lnTo>
                  <a:pt x="1387373" y="39344"/>
                </a:lnTo>
                <a:lnTo>
                  <a:pt x="1385874" y="29946"/>
                </a:lnTo>
                <a:lnTo>
                  <a:pt x="1437116" y="29946"/>
                </a:lnTo>
                <a:lnTo>
                  <a:pt x="1373784" y="75260"/>
                </a:lnTo>
                <a:close/>
              </a:path>
              <a:path w="1443354" h="259714">
                <a:moveTo>
                  <a:pt x="1485" y="259232"/>
                </a:moveTo>
                <a:lnTo>
                  <a:pt x="0" y="249821"/>
                </a:lnTo>
                <a:lnTo>
                  <a:pt x="1367062" y="32931"/>
                </a:lnTo>
                <a:lnTo>
                  <a:pt x="1368555" y="42330"/>
                </a:lnTo>
                <a:lnTo>
                  <a:pt x="1485" y="25923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object 69"/>
          <p:cNvSpPr/>
          <p:nvPr/>
        </p:nvSpPr>
        <p:spPr>
          <a:xfrm>
            <a:off x="6329807" y="4955768"/>
            <a:ext cx="323850" cy="233045"/>
          </a:xfrm>
          <a:custGeom>
            <a:rect l="l" t="t" r="r" b="b"/>
            <a:pathLst>
              <a:path w="323850" h="233045">
                <a:moveTo>
                  <a:pt x="258499" y="40405"/>
                </a:moveTo>
                <a:lnTo>
                  <a:pt x="239128" y="13271"/>
                </a:lnTo>
                <a:lnTo>
                  <a:pt x="323278" y="0"/>
                </a:lnTo>
                <a:lnTo>
                  <a:pt x="307738" y="29337"/>
                </a:lnTo>
                <a:lnTo>
                  <a:pt x="274002" y="29337"/>
                </a:lnTo>
                <a:lnTo>
                  <a:pt x="258499" y="40405"/>
                </a:lnTo>
                <a:close/>
              </a:path>
              <a:path w="323850" h="233045">
                <a:moveTo>
                  <a:pt x="264032" y="48155"/>
                </a:moveTo>
                <a:lnTo>
                  <a:pt x="258499" y="40405"/>
                </a:lnTo>
                <a:lnTo>
                  <a:pt x="274002" y="29337"/>
                </a:lnTo>
                <a:lnTo>
                  <a:pt x="279539" y="37083"/>
                </a:lnTo>
                <a:lnTo>
                  <a:pt x="264032" y="48155"/>
                </a:lnTo>
                <a:close/>
              </a:path>
              <a:path w="323850" h="233045">
                <a:moveTo>
                  <a:pt x="283400" y="75285"/>
                </a:moveTo>
                <a:lnTo>
                  <a:pt x="264032" y="48155"/>
                </a:lnTo>
                <a:lnTo>
                  <a:pt x="279539" y="37083"/>
                </a:lnTo>
                <a:lnTo>
                  <a:pt x="274002" y="29337"/>
                </a:lnTo>
                <a:lnTo>
                  <a:pt x="307738" y="29337"/>
                </a:lnTo>
                <a:lnTo>
                  <a:pt x="283400" y="75285"/>
                </a:lnTo>
                <a:close/>
              </a:path>
              <a:path w="323850" h="233045">
                <a:moveTo>
                  <a:pt x="5537" y="232714"/>
                </a:moveTo>
                <a:lnTo>
                  <a:pt x="0" y="224955"/>
                </a:lnTo>
                <a:lnTo>
                  <a:pt x="258499" y="40405"/>
                </a:lnTo>
                <a:lnTo>
                  <a:pt x="264032" y="48155"/>
                </a:lnTo>
                <a:lnTo>
                  <a:pt x="5537" y="23271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object 70"/>
          <p:cNvSpPr/>
          <p:nvPr/>
        </p:nvSpPr>
        <p:spPr>
          <a:xfrm>
            <a:off x="6332143" y="4924590"/>
            <a:ext cx="2564765" cy="264795"/>
          </a:xfrm>
          <a:custGeom>
            <a:rect l="l" t="t" r="r" b="b"/>
            <a:pathLst>
              <a:path w="2564765" h="264795">
                <a:moveTo>
                  <a:pt x="2492044" y="75895"/>
                </a:moveTo>
                <a:lnTo>
                  <a:pt x="2489083" y="42689"/>
                </a:lnTo>
                <a:lnTo>
                  <a:pt x="2508059" y="40995"/>
                </a:lnTo>
                <a:lnTo>
                  <a:pt x="2507208" y="31508"/>
                </a:lnTo>
                <a:lnTo>
                  <a:pt x="2488085" y="31508"/>
                </a:lnTo>
                <a:lnTo>
                  <a:pt x="2485275" y="0"/>
                </a:lnTo>
                <a:lnTo>
                  <a:pt x="2564561" y="31178"/>
                </a:lnTo>
                <a:lnTo>
                  <a:pt x="2564026" y="31508"/>
                </a:lnTo>
                <a:lnTo>
                  <a:pt x="2507208" y="31508"/>
                </a:lnTo>
                <a:lnTo>
                  <a:pt x="2488236" y="33201"/>
                </a:lnTo>
                <a:lnTo>
                  <a:pt x="2561280" y="33201"/>
                </a:lnTo>
                <a:lnTo>
                  <a:pt x="2492044" y="75895"/>
                </a:lnTo>
                <a:close/>
              </a:path>
              <a:path w="2564765" h="264795">
                <a:moveTo>
                  <a:pt x="2489083" y="42689"/>
                </a:moveTo>
                <a:lnTo>
                  <a:pt x="2488236" y="33201"/>
                </a:lnTo>
                <a:lnTo>
                  <a:pt x="2507208" y="31508"/>
                </a:lnTo>
                <a:lnTo>
                  <a:pt x="2508059" y="40995"/>
                </a:lnTo>
                <a:lnTo>
                  <a:pt x="2489083" y="42689"/>
                </a:lnTo>
                <a:close/>
              </a:path>
              <a:path w="2564765" h="264795">
                <a:moveTo>
                  <a:pt x="850" y="264756"/>
                </a:moveTo>
                <a:lnTo>
                  <a:pt x="0" y="255270"/>
                </a:lnTo>
                <a:lnTo>
                  <a:pt x="2488236" y="33201"/>
                </a:lnTo>
                <a:lnTo>
                  <a:pt x="2489083" y="42689"/>
                </a:lnTo>
                <a:lnTo>
                  <a:pt x="850" y="264756"/>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object 71"/>
          <p:cNvSpPr/>
          <p:nvPr/>
        </p:nvSpPr>
        <p:spPr>
          <a:xfrm>
            <a:off x="6653085" y="4933670"/>
            <a:ext cx="1123315" cy="255904"/>
          </a:xfrm>
          <a:custGeom>
            <a:rect l="l" t="t" r="r" b="b"/>
            <a:pathLst>
              <a:path w="1123315" h="255902">
                <a:moveTo>
                  <a:pt x="67043" y="74663"/>
                </a:moveTo>
                <a:lnTo>
                  <a:pt x="0" y="22098"/>
                </a:lnTo>
                <a:lnTo>
                  <a:pt x="82283" y="0"/>
                </a:lnTo>
                <a:lnTo>
                  <a:pt x="76393" y="28854"/>
                </a:lnTo>
                <a:lnTo>
                  <a:pt x="56945" y="28854"/>
                </a:lnTo>
                <a:lnTo>
                  <a:pt x="55041" y="38188"/>
                </a:lnTo>
                <a:lnTo>
                  <a:pt x="73710" y="41997"/>
                </a:lnTo>
                <a:lnTo>
                  <a:pt x="67043" y="74663"/>
                </a:lnTo>
                <a:close/>
              </a:path>
              <a:path w="1123315" h="255902">
                <a:moveTo>
                  <a:pt x="73710" y="41997"/>
                </a:moveTo>
                <a:lnTo>
                  <a:pt x="55041" y="38188"/>
                </a:lnTo>
                <a:lnTo>
                  <a:pt x="56945" y="28854"/>
                </a:lnTo>
                <a:lnTo>
                  <a:pt x="75616" y="32662"/>
                </a:lnTo>
                <a:lnTo>
                  <a:pt x="73710" y="41997"/>
                </a:lnTo>
                <a:close/>
              </a:path>
              <a:path w="1123315" h="255902">
                <a:moveTo>
                  <a:pt x="75616" y="32662"/>
                </a:moveTo>
                <a:lnTo>
                  <a:pt x="56945" y="28854"/>
                </a:lnTo>
                <a:lnTo>
                  <a:pt x="76393" y="28854"/>
                </a:lnTo>
                <a:lnTo>
                  <a:pt x="75616" y="32662"/>
                </a:lnTo>
                <a:close/>
              </a:path>
              <a:path w="1123315" h="255902">
                <a:moveTo>
                  <a:pt x="1120851" y="255600"/>
                </a:moveTo>
                <a:lnTo>
                  <a:pt x="73710" y="41997"/>
                </a:lnTo>
                <a:lnTo>
                  <a:pt x="75616" y="32662"/>
                </a:lnTo>
                <a:lnTo>
                  <a:pt x="1122756" y="246265"/>
                </a:lnTo>
                <a:lnTo>
                  <a:pt x="1120851" y="25560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object 72"/>
          <p:cNvSpPr/>
          <p:nvPr/>
        </p:nvSpPr>
        <p:spPr>
          <a:xfrm>
            <a:off x="7736788" y="4955768"/>
            <a:ext cx="76200" cy="228841"/>
          </a:xfrm>
          <a:prstGeom prst="rect">
            <a:avLst/>
          </a:prstGeom>
          <a:blipFill>
            <a:blip r:embed="rId1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object 73"/>
          <p:cNvSpPr/>
          <p:nvPr/>
        </p:nvSpPr>
        <p:spPr>
          <a:xfrm>
            <a:off x="7773936" y="4933670"/>
            <a:ext cx="1123315" cy="255904"/>
          </a:xfrm>
          <a:custGeom>
            <a:rect l="l" t="t" r="r" b="b"/>
            <a:pathLst>
              <a:path w="1123315" h="255902">
                <a:moveTo>
                  <a:pt x="1047147" y="32663"/>
                </a:moveTo>
                <a:lnTo>
                  <a:pt x="1040485" y="0"/>
                </a:lnTo>
                <a:lnTo>
                  <a:pt x="1122768" y="22098"/>
                </a:lnTo>
                <a:lnTo>
                  <a:pt x="1114149" y="28854"/>
                </a:lnTo>
                <a:lnTo>
                  <a:pt x="1065822" y="28854"/>
                </a:lnTo>
                <a:lnTo>
                  <a:pt x="1047147" y="32663"/>
                </a:lnTo>
                <a:close/>
              </a:path>
              <a:path w="1123315" h="255902">
                <a:moveTo>
                  <a:pt x="1049050" y="41996"/>
                </a:moveTo>
                <a:lnTo>
                  <a:pt x="1047147" y="32663"/>
                </a:lnTo>
                <a:lnTo>
                  <a:pt x="1065822" y="28854"/>
                </a:lnTo>
                <a:lnTo>
                  <a:pt x="1067714" y="38188"/>
                </a:lnTo>
                <a:lnTo>
                  <a:pt x="1049050" y="41996"/>
                </a:lnTo>
                <a:close/>
              </a:path>
              <a:path w="1123315" h="255902">
                <a:moveTo>
                  <a:pt x="1055712" y="74663"/>
                </a:moveTo>
                <a:lnTo>
                  <a:pt x="1049050" y="41996"/>
                </a:lnTo>
                <a:lnTo>
                  <a:pt x="1067714" y="38188"/>
                </a:lnTo>
                <a:lnTo>
                  <a:pt x="1065822" y="28854"/>
                </a:lnTo>
                <a:lnTo>
                  <a:pt x="1114149" y="28854"/>
                </a:lnTo>
                <a:lnTo>
                  <a:pt x="1055712" y="74663"/>
                </a:lnTo>
                <a:close/>
              </a:path>
              <a:path w="1123315" h="255902">
                <a:moveTo>
                  <a:pt x="1904" y="255600"/>
                </a:moveTo>
                <a:lnTo>
                  <a:pt x="0" y="246265"/>
                </a:lnTo>
                <a:lnTo>
                  <a:pt x="1047147" y="32663"/>
                </a:lnTo>
                <a:lnTo>
                  <a:pt x="1049050" y="41996"/>
                </a:lnTo>
                <a:lnTo>
                  <a:pt x="1904" y="255600"/>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object 74"/>
          <p:cNvSpPr/>
          <p:nvPr/>
        </p:nvSpPr>
        <p:spPr>
          <a:xfrm>
            <a:off x="8896705" y="4955768"/>
            <a:ext cx="323850" cy="233045"/>
          </a:xfrm>
          <a:custGeom>
            <a:rect l="l" t="t" r="r" b="b"/>
            <a:pathLst>
              <a:path w="323850" h="233045">
                <a:moveTo>
                  <a:pt x="39877" y="75285"/>
                </a:moveTo>
                <a:lnTo>
                  <a:pt x="0" y="0"/>
                </a:lnTo>
                <a:lnTo>
                  <a:pt x="84150" y="13271"/>
                </a:lnTo>
                <a:lnTo>
                  <a:pt x="72680" y="29337"/>
                </a:lnTo>
                <a:lnTo>
                  <a:pt x="49275" y="29337"/>
                </a:lnTo>
                <a:lnTo>
                  <a:pt x="43738" y="37083"/>
                </a:lnTo>
                <a:lnTo>
                  <a:pt x="59246" y="48155"/>
                </a:lnTo>
                <a:lnTo>
                  <a:pt x="39877" y="75285"/>
                </a:lnTo>
                <a:close/>
              </a:path>
              <a:path w="323850" h="233045">
                <a:moveTo>
                  <a:pt x="59246" y="48155"/>
                </a:moveTo>
                <a:lnTo>
                  <a:pt x="43738" y="37083"/>
                </a:lnTo>
                <a:lnTo>
                  <a:pt x="49275" y="29337"/>
                </a:lnTo>
                <a:lnTo>
                  <a:pt x="64779" y="40405"/>
                </a:lnTo>
                <a:lnTo>
                  <a:pt x="59246" y="48155"/>
                </a:lnTo>
                <a:close/>
              </a:path>
              <a:path w="323850" h="233045">
                <a:moveTo>
                  <a:pt x="64779" y="40405"/>
                </a:moveTo>
                <a:lnTo>
                  <a:pt x="49275" y="29337"/>
                </a:lnTo>
                <a:lnTo>
                  <a:pt x="72680" y="29337"/>
                </a:lnTo>
                <a:lnTo>
                  <a:pt x="64779" y="40405"/>
                </a:lnTo>
                <a:close/>
              </a:path>
              <a:path w="323850" h="233045">
                <a:moveTo>
                  <a:pt x="317741" y="232714"/>
                </a:moveTo>
                <a:lnTo>
                  <a:pt x="59246" y="48155"/>
                </a:lnTo>
                <a:lnTo>
                  <a:pt x="64779" y="40405"/>
                </a:lnTo>
                <a:lnTo>
                  <a:pt x="323278" y="224955"/>
                </a:lnTo>
                <a:lnTo>
                  <a:pt x="317741" y="23271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object 75"/>
          <p:cNvSpPr/>
          <p:nvPr/>
        </p:nvSpPr>
        <p:spPr>
          <a:xfrm>
            <a:off x="7774888" y="4930076"/>
            <a:ext cx="1443355" cy="259715"/>
          </a:xfrm>
          <a:custGeom>
            <a:rect l="l" t="t" r="r" b="b"/>
            <a:pathLst>
              <a:path w="1443354" h="259714">
                <a:moveTo>
                  <a:pt x="69291" y="75260"/>
                </a:moveTo>
                <a:lnTo>
                  <a:pt x="0" y="25692"/>
                </a:lnTo>
                <a:lnTo>
                  <a:pt x="81229" y="0"/>
                </a:lnTo>
                <a:lnTo>
                  <a:pt x="76478" y="29946"/>
                </a:lnTo>
                <a:lnTo>
                  <a:pt x="57200" y="29946"/>
                </a:lnTo>
                <a:lnTo>
                  <a:pt x="55702" y="39344"/>
                </a:lnTo>
                <a:lnTo>
                  <a:pt x="74514" y="42329"/>
                </a:lnTo>
                <a:lnTo>
                  <a:pt x="69291" y="75260"/>
                </a:lnTo>
                <a:close/>
              </a:path>
              <a:path w="1443354" h="259714">
                <a:moveTo>
                  <a:pt x="74514" y="42329"/>
                </a:moveTo>
                <a:lnTo>
                  <a:pt x="55702" y="39344"/>
                </a:lnTo>
                <a:lnTo>
                  <a:pt x="57200" y="29946"/>
                </a:lnTo>
                <a:lnTo>
                  <a:pt x="76005" y="32930"/>
                </a:lnTo>
                <a:lnTo>
                  <a:pt x="74514" y="42329"/>
                </a:lnTo>
                <a:close/>
              </a:path>
              <a:path w="1443354" h="259714">
                <a:moveTo>
                  <a:pt x="76005" y="32930"/>
                </a:moveTo>
                <a:lnTo>
                  <a:pt x="57200" y="29946"/>
                </a:lnTo>
                <a:lnTo>
                  <a:pt x="76478" y="29946"/>
                </a:lnTo>
                <a:lnTo>
                  <a:pt x="76005" y="32930"/>
                </a:lnTo>
                <a:close/>
              </a:path>
              <a:path w="1443354" h="259714">
                <a:moveTo>
                  <a:pt x="1441577" y="259232"/>
                </a:moveTo>
                <a:lnTo>
                  <a:pt x="74514" y="42329"/>
                </a:lnTo>
                <a:lnTo>
                  <a:pt x="76005" y="32930"/>
                </a:lnTo>
                <a:lnTo>
                  <a:pt x="1443075" y="249821"/>
                </a:lnTo>
                <a:lnTo>
                  <a:pt x="1441577" y="259232"/>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object 76"/>
          <p:cNvSpPr/>
          <p:nvPr/>
        </p:nvSpPr>
        <p:spPr>
          <a:xfrm>
            <a:off x="6653085" y="4924590"/>
            <a:ext cx="2564765" cy="264795"/>
          </a:xfrm>
          <a:custGeom>
            <a:rect l="l" t="t" r="r" b="b"/>
            <a:pathLst>
              <a:path w="2564765" h="264795">
                <a:moveTo>
                  <a:pt x="72517" y="75895"/>
                </a:moveTo>
                <a:lnTo>
                  <a:pt x="0" y="31178"/>
                </a:lnTo>
                <a:lnTo>
                  <a:pt x="79286" y="0"/>
                </a:lnTo>
                <a:lnTo>
                  <a:pt x="76475" y="31508"/>
                </a:lnTo>
                <a:lnTo>
                  <a:pt x="57353" y="31508"/>
                </a:lnTo>
                <a:lnTo>
                  <a:pt x="56502" y="40995"/>
                </a:lnTo>
                <a:lnTo>
                  <a:pt x="75478" y="42689"/>
                </a:lnTo>
                <a:lnTo>
                  <a:pt x="72517" y="75895"/>
                </a:lnTo>
                <a:close/>
              </a:path>
              <a:path w="2564765" h="264795">
                <a:moveTo>
                  <a:pt x="75478" y="42689"/>
                </a:moveTo>
                <a:lnTo>
                  <a:pt x="56502" y="40995"/>
                </a:lnTo>
                <a:lnTo>
                  <a:pt x="57353" y="31508"/>
                </a:lnTo>
                <a:lnTo>
                  <a:pt x="76324" y="33201"/>
                </a:lnTo>
                <a:lnTo>
                  <a:pt x="75478" y="42689"/>
                </a:lnTo>
                <a:close/>
              </a:path>
              <a:path w="2564765" h="264795">
                <a:moveTo>
                  <a:pt x="76324" y="33201"/>
                </a:moveTo>
                <a:lnTo>
                  <a:pt x="57353" y="31508"/>
                </a:lnTo>
                <a:lnTo>
                  <a:pt x="76475" y="31508"/>
                </a:lnTo>
                <a:lnTo>
                  <a:pt x="76324" y="33201"/>
                </a:lnTo>
                <a:close/>
              </a:path>
              <a:path w="2564765" h="264795">
                <a:moveTo>
                  <a:pt x="2563712" y="264756"/>
                </a:moveTo>
                <a:lnTo>
                  <a:pt x="75478" y="42689"/>
                </a:lnTo>
                <a:lnTo>
                  <a:pt x="76324" y="33201"/>
                </a:lnTo>
                <a:lnTo>
                  <a:pt x="2564549" y="255270"/>
                </a:lnTo>
                <a:lnTo>
                  <a:pt x="2563712" y="264756"/>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object 77"/>
          <p:cNvSpPr/>
          <p:nvPr/>
        </p:nvSpPr>
        <p:spPr>
          <a:xfrm>
            <a:off x="5974295" y="1172933"/>
            <a:ext cx="314960" cy="741680"/>
          </a:xfrm>
          <a:custGeom>
            <a:rect l="l" t="t" r="r" b="b"/>
            <a:pathLst>
              <a:path w="314960" h="741680">
                <a:moveTo>
                  <a:pt x="9525" y="741426"/>
                </a:moveTo>
                <a:lnTo>
                  <a:pt x="0" y="741426"/>
                </a:lnTo>
                <a:lnTo>
                  <a:pt x="0" y="4762"/>
                </a:lnTo>
                <a:lnTo>
                  <a:pt x="4762" y="0"/>
                </a:lnTo>
                <a:lnTo>
                  <a:pt x="314337" y="0"/>
                </a:lnTo>
                <a:lnTo>
                  <a:pt x="314337" y="4762"/>
                </a:lnTo>
                <a:lnTo>
                  <a:pt x="9525" y="4762"/>
                </a:lnTo>
                <a:lnTo>
                  <a:pt x="4762" y="9525"/>
                </a:lnTo>
                <a:lnTo>
                  <a:pt x="9525" y="9525"/>
                </a:lnTo>
                <a:lnTo>
                  <a:pt x="9525" y="741426"/>
                </a:lnTo>
                <a:close/>
              </a:path>
              <a:path w="314960" h="741680">
                <a:moveTo>
                  <a:pt x="9525" y="9525"/>
                </a:moveTo>
                <a:lnTo>
                  <a:pt x="4762" y="9525"/>
                </a:lnTo>
                <a:lnTo>
                  <a:pt x="9525" y="4762"/>
                </a:lnTo>
                <a:lnTo>
                  <a:pt x="9525" y="9525"/>
                </a:lnTo>
                <a:close/>
              </a:path>
              <a:path w="314960" h="741680">
                <a:moveTo>
                  <a:pt x="314337" y="9525"/>
                </a:moveTo>
                <a:lnTo>
                  <a:pt x="9525" y="9525"/>
                </a:lnTo>
                <a:lnTo>
                  <a:pt x="9525" y="4762"/>
                </a:lnTo>
                <a:lnTo>
                  <a:pt x="314337" y="4762"/>
                </a:lnTo>
                <a:lnTo>
                  <a:pt x="314337"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object 78"/>
          <p:cNvSpPr/>
          <p:nvPr/>
        </p:nvSpPr>
        <p:spPr>
          <a:xfrm>
            <a:off x="5974295" y="1533664"/>
            <a:ext cx="314960" cy="381000"/>
          </a:xfrm>
          <a:custGeom>
            <a:rect l="l" t="t" r="r" b="b"/>
            <a:pathLst>
              <a:path w="314960" h="381000">
                <a:moveTo>
                  <a:pt x="9525" y="380695"/>
                </a:moveTo>
                <a:lnTo>
                  <a:pt x="0" y="380695"/>
                </a:lnTo>
                <a:lnTo>
                  <a:pt x="0" y="4762"/>
                </a:lnTo>
                <a:lnTo>
                  <a:pt x="4762" y="0"/>
                </a:lnTo>
                <a:lnTo>
                  <a:pt x="314337" y="0"/>
                </a:lnTo>
                <a:lnTo>
                  <a:pt x="314337" y="4762"/>
                </a:lnTo>
                <a:lnTo>
                  <a:pt x="9525" y="4762"/>
                </a:lnTo>
                <a:lnTo>
                  <a:pt x="4762" y="9525"/>
                </a:lnTo>
                <a:lnTo>
                  <a:pt x="9525" y="9525"/>
                </a:lnTo>
                <a:lnTo>
                  <a:pt x="9525" y="380695"/>
                </a:lnTo>
                <a:close/>
              </a:path>
              <a:path w="314960" h="381000">
                <a:moveTo>
                  <a:pt x="9525" y="9525"/>
                </a:moveTo>
                <a:lnTo>
                  <a:pt x="4762" y="9525"/>
                </a:lnTo>
                <a:lnTo>
                  <a:pt x="9525" y="4762"/>
                </a:lnTo>
                <a:lnTo>
                  <a:pt x="9525" y="9525"/>
                </a:lnTo>
                <a:close/>
              </a:path>
              <a:path w="314960" h="381000">
                <a:moveTo>
                  <a:pt x="314337" y="9525"/>
                </a:moveTo>
                <a:lnTo>
                  <a:pt x="9525" y="9525"/>
                </a:lnTo>
                <a:lnTo>
                  <a:pt x="9525" y="4762"/>
                </a:lnTo>
                <a:lnTo>
                  <a:pt x="314337" y="4762"/>
                </a:lnTo>
                <a:lnTo>
                  <a:pt x="314337"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object 79"/>
          <p:cNvSpPr/>
          <p:nvPr/>
        </p:nvSpPr>
        <p:spPr>
          <a:xfrm>
            <a:off x="9099333" y="3596259"/>
            <a:ext cx="262890" cy="732790"/>
          </a:xfrm>
          <a:custGeom>
            <a:rect l="l" t="t" r="r" b="b"/>
            <a:pathLst>
              <a:path w="262890" h="732789">
                <a:moveTo>
                  <a:pt x="9525" y="732243"/>
                </a:moveTo>
                <a:lnTo>
                  <a:pt x="0" y="732243"/>
                </a:lnTo>
                <a:lnTo>
                  <a:pt x="0" y="4762"/>
                </a:lnTo>
                <a:lnTo>
                  <a:pt x="4762" y="0"/>
                </a:lnTo>
                <a:lnTo>
                  <a:pt x="262801" y="0"/>
                </a:lnTo>
                <a:lnTo>
                  <a:pt x="262801" y="4762"/>
                </a:lnTo>
                <a:lnTo>
                  <a:pt x="9525" y="4762"/>
                </a:lnTo>
                <a:lnTo>
                  <a:pt x="4762" y="9525"/>
                </a:lnTo>
                <a:lnTo>
                  <a:pt x="9525" y="9525"/>
                </a:lnTo>
                <a:lnTo>
                  <a:pt x="9525" y="732243"/>
                </a:lnTo>
                <a:close/>
              </a:path>
              <a:path w="262890" h="732789">
                <a:moveTo>
                  <a:pt x="9525" y="9525"/>
                </a:moveTo>
                <a:lnTo>
                  <a:pt x="4762" y="9525"/>
                </a:lnTo>
                <a:lnTo>
                  <a:pt x="9525" y="4762"/>
                </a:lnTo>
                <a:lnTo>
                  <a:pt x="9525" y="9525"/>
                </a:lnTo>
                <a:close/>
              </a:path>
              <a:path w="262890" h="732789">
                <a:moveTo>
                  <a:pt x="262801" y="9525"/>
                </a:moveTo>
                <a:lnTo>
                  <a:pt x="9525" y="9525"/>
                </a:lnTo>
                <a:lnTo>
                  <a:pt x="9525" y="4762"/>
                </a:lnTo>
                <a:lnTo>
                  <a:pt x="262801" y="4762"/>
                </a:lnTo>
                <a:lnTo>
                  <a:pt x="262801"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object 80"/>
          <p:cNvSpPr/>
          <p:nvPr/>
        </p:nvSpPr>
        <p:spPr>
          <a:xfrm>
            <a:off x="9099333" y="3957002"/>
            <a:ext cx="262890" cy="395605"/>
          </a:xfrm>
          <a:custGeom>
            <a:rect l="l" t="t" r="r" b="b"/>
            <a:pathLst>
              <a:path w="262890" h="395604">
                <a:moveTo>
                  <a:pt x="9525" y="395338"/>
                </a:moveTo>
                <a:lnTo>
                  <a:pt x="0" y="395338"/>
                </a:lnTo>
                <a:lnTo>
                  <a:pt x="0" y="4762"/>
                </a:lnTo>
                <a:lnTo>
                  <a:pt x="4762" y="0"/>
                </a:lnTo>
                <a:lnTo>
                  <a:pt x="262801" y="0"/>
                </a:lnTo>
                <a:lnTo>
                  <a:pt x="262801" y="4762"/>
                </a:lnTo>
                <a:lnTo>
                  <a:pt x="9525" y="4762"/>
                </a:lnTo>
                <a:lnTo>
                  <a:pt x="4762" y="9525"/>
                </a:lnTo>
                <a:lnTo>
                  <a:pt x="9525" y="9525"/>
                </a:lnTo>
                <a:lnTo>
                  <a:pt x="9525" y="395338"/>
                </a:lnTo>
                <a:close/>
              </a:path>
              <a:path w="262890" h="395604">
                <a:moveTo>
                  <a:pt x="9525" y="9525"/>
                </a:moveTo>
                <a:lnTo>
                  <a:pt x="4762" y="9525"/>
                </a:lnTo>
                <a:lnTo>
                  <a:pt x="9525" y="4762"/>
                </a:lnTo>
                <a:lnTo>
                  <a:pt x="9525" y="9525"/>
                </a:lnTo>
                <a:close/>
              </a:path>
              <a:path w="262890" h="395604">
                <a:moveTo>
                  <a:pt x="262801" y="9525"/>
                </a:moveTo>
                <a:lnTo>
                  <a:pt x="9525" y="9525"/>
                </a:lnTo>
                <a:lnTo>
                  <a:pt x="9525" y="4762"/>
                </a:lnTo>
                <a:lnTo>
                  <a:pt x="262801" y="4762"/>
                </a:lnTo>
                <a:lnTo>
                  <a:pt x="262801"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object 81"/>
          <p:cNvSpPr/>
          <p:nvPr/>
        </p:nvSpPr>
        <p:spPr>
          <a:xfrm>
            <a:off x="1715512" y="2208276"/>
            <a:ext cx="1308100" cy="967740"/>
          </a:xfrm>
          <a:custGeom>
            <a:rect l="l" t="t" r="r" b="b"/>
            <a:pathLst>
              <a:path w="1308100" h="967739">
                <a:moveTo>
                  <a:pt x="1072409" y="960270"/>
                </a:moveTo>
                <a:lnTo>
                  <a:pt x="1029364" y="957702"/>
                </a:lnTo>
                <a:lnTo>
                  <a:pt x="984618" y="952381"/>
                </a:lnTo>
                <a:lnTo>
                  <a:pt x="938355" y="944330"/>
                </a:lnTo>
                <a:lnTo>
                  <a:pt x="890760" y="933567"/>
                </a:lnTo>
                <a:lnTo>
                  <a:pt x="842018" y="920113"/>
                </a:lnTo>
                <a:lnTo>
                  <a:pt x="792313" y="903988"/>
                </a:lnTo>
                <a:lnTo>
                  <a:pt x="741830" y="885212"/>
                </a:lnTo>
                <a:lnTo>
                  <a:pt x="690753" y="863805"/>
                </a:lnTo>
                <a:lnTo>
                  <a:pt x="639267" y="839787"/>
                </a:lnTo>
                <a:lnTo>
                  <a:pt x="587557" y="813179"/>
                </a:lnTo>
                <a:lnTo>
                  <a:pt x="535808" y="784000"/>
                </a:lnTo>
                <a:lnTo>
                  <a:pt x="484203" y="752271"/>
                </a:lnTo>
                <a:lnTo>
                  <a:pt x="433160" y="718160"/>
                </a:lnTo>
                <a:lnTo>
                  <a:pt x="384437" y="682822"/>
                </a:lnTo>
                <a:lnTo>
                  <a:pt x="338134" y="646425"/>
                </a:lnTo>
                <a:lnTo>
                  <a:pt x="294351" y="609135"/>
                </a:lnTo>
                <a:lnTo>
                  <a:pt x="253188" y="571118"/>
                </a:lnTo>
                <a:lnTo>
                  <a:pt x="214745" y="532541"/>
                </a:lnTo>
                <a:lnTo>
                  <a:pt x="179122" y="493571"/>
                </a:lnTo>
                <a:lnTo>
                  <a:pt x="146419" y="454375"/>
                </a:lnTo>
                <a:lnTo>
                  <a:pt x="116737" y="415118"/>
                </a:lnTo>
                <a:lnTo>
                  <a:pt x="90174" y="375968"/>
                </a:lnTo>
                <a:lnTo>
                  <a:pt x="66832" y="337091"/>
                </a:lnTo>
                <a:lnTo>
                  <a:pt x="46809" y="298654"/>
                </a:lnTo>
                <a:lnTo>
                  <a:pt x="30207" y="260824"/>
                </a:lnTo>
                <a:lnTo>
                  <a:pt x="17125" y="223766"/>
                </a:lnTo>
                <a:lnTo>
                  <a:pt x="1921" y="152636"/>
                </a:lnTo>
                <a:lnTo>
                  <a:pt x="0" y="118897"/>
                </a:lnTo>
                <a:lnTo>
                  <a:pt x="1998" y="86597"/>
                </a:lnTo>
                <a:lnTo>
                  <a:pt x="8017" y="55903"/>
                </a:lnTo>
                <a:lnTo>
                  <a:pt x="18156" y="26982"/>
                </a:lnTo>
                <a:lnTo>
                  <a:pt x="32515" y="0"/>
                </a:lnTo>
                <a:lnTo>
                  <a:pt x="127003" y="60960"/>
                </a:lnTo>
                <a:lnTo>
                  <a:pt x="115088" y="85130"/>
                </a:lnTo>
                <a:lnTo>
                  <a:pt x="108608" y="111927"/>
                </a:lnTo>
                <a:lnTo>
                  <a:pt x="111248" y="172402"/>
                </a:lnTo>
                <a:lnTo>
                  <a:pt x="133521" y="240378"/>
                </a:lnTo>
                <a:lnTo>
                  <a:pt x="151581" y="276552"/>
                </a:lnTo>
                <a:lnTo>
                  <a:pt x="174022" y="313849"/>
                </a:lnTo>
                <a:lnTo>
                  <a:pt x="200670" y="352017"/>
                </a:lnTo>
                <a:lnTo>
                  <a:pt x="231348" y="390807"/>
                </a:lnTo>
                <a:lnTo>
                  <a:pt x="265881" y="429967"/>
                </a:lnTo>
                <a:lnTo>
                  <a:pt x="304094" y="469247"/>
                </a:lnTo>
                <a:lnTo>
                  <a:pt x="345811" y="508395"/>
                </a:lnTo>
                <a:lnTo>
                  <a:pt x="390857" y="547161"/>
                </a:lnTo>
                <a:lnTo>
                  <a:pt x="439056" y="585295"/>
                </a:lnTo>
                <a:lnTo>
                  <a:pt x="490232" y="622544"/>
                </a:lnTo>
                <a:lnTo>
                  <a:pt x="544211" y="658660"/>
                </a:lnTo>
                <a:lnTo>
                  <a:pt x="594934" y="689908"/>
                </a:lnTo>
                <a:lnTo>
                  <a:pt x="645558" y="718629"/>
                </a:lnTo>
                <a:lnTo>
                  <a:pt x="695849" y="744786"/>
                </a:lnTo>
                <a:lnTo>
                  <a:pt x="745569" y="768342"/>
                </a:lnTo>
                <a:lnTo>
                  <a:pt x="794485" y="789261"/>
                </a:lnTo>
                <a:lnTo>
                  <a:pt x="842361" y="807505"/>
                </a:lnTo>
                <a:lnTo>
                  <a:pt x="888961" y="823037"/>
                </a:lnTo>
                <a:lnTo>
                  <a:pt x="934051" y="835821"/>
                </a:lnTo>
                <a:lnTo>
                  <a:pt x="977395" y="845819"/>
                </a:lnTo>
                <a:lnTo>
                  <a:pt x="981967" y="848868"/>
                </a:lnTo>
                <a:lnTo>
                  <a:pt x="1279800" y="848868"/>
                </a:lnTo>
                <a:lnTo>
                  <a:pt x="1179325" y="957072"/>
                </a:lnTo>
                <a:lnTo>
                  <a:pt x="1152655" y="957072"/>
                </a:lnTo>
                <a:lnTo>
                  <a:pt x="1113567" y="960067"/>
                </a:lnTo>
                <a:lnTo>
                  <a:pt x="1072409" y="960270"/>
                </a:lnTo>
                <a:close/>
              </a:path>
              <a:path w="1308100" h="967739">
                <a:moveTo>
                  <a:pt x="1279800" y="848868"/>
                </a:moveTo>
                <a:lnTo>
                  <a:pt x="981967" y="848868"/>
                </a:lnTo>
                <a:lnTo>
                  <a:pt x="1308103" y="818388"/>
                </a:lnTo>
                <a:lnTo>
                  <a:pt x="1279800" y="848868"/>
                </a:lnTo>
                <a:close/>
              </a:path>
              <a:path w="1308100" h="967739">
                <a:moveTo>
                  <a:pt x="1169419" y="967740"/>
                </a:moveTo>
                <a:lnTo>
                  <a:pt x="1152655" y="957072"/>
                </a:lnTo>
                <a:lnTo>
                  <a:pt x="1179325" y="957072"/>
                </a:lnTo>
                <a:lnTo>
                  <a:pt x="1169419" y="967740"/>
                </a:lnTo>
                <a:close/>
              </a:path>
            </a:pathLst>
          </a:custGeom>
          <a:solidFill>
            <a:srgbClr val="D9D9D9"/>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object 82"/>
          <p:cNvSpPr/>
          <p:nvPr/>
        </p:nvSpPr>
        <p:spPr>
          <a:xfrm>
            <a:off x="4119417" y="4416552"/>
            <a:ext cx="1228725" cy="955675"/>
          </a:xfrm>
          <a:custGeom>
            <a:rect l="l" t="t" r="r" b="b"/>
            <a:pathLst>
              <a:path w="1228725" h="955675">
                <a:moveTo>
                  <a:pt x="969218" y="955548"/>
                </a:moveTo>
                <a:lnTo>
                  <a:pt x="968748" y="955052"/>
                </a:lnTo>
                <a:lnTo>
                  <a:pt x="923700" y="946333"/>
                </a:lnTo>
                <a:lnTo>
                  <a:pt x="877483" y="935113"/>
                </a:lnTo>
                <a:lnTo>
                  <a:pt x="830262" y="921412"/>
                </a:lnTo>
                <a:lnTo>
                  <a:pt x="782200" y="905247"/>
                </a:lnTo>
                <a:lnTo>
                  <a:pt x="733463" y="886636"/>
                </a:lnTo>
                <a:lnTo>
                  <a:pt x="684214" y="865596"/>
                </a:lnTo>
                <a:lnTo>
                  <a:pt x="634618" y="842147"/>
                </a:lnTo>
                <a:lnTo>
                  <a:pt x="584838" y="816305"/>
                </a:lnTo>
                <a:lnTo>
                  <a:pt x="535040" y="788089"/>
                </a:lnTo>
                <a:lnTo>
                  <a:pt x="485386" y="757516"/>
                </a:lnTo>
                <a:lnTo>
                  <a:pt x="434085" y="723224"/>
                </a:lnTo>
                <a:lnTo>
                  <a:pt x="385124" y="687690"/>
                </a:lnTo>
                <a:lnTo>
                  <a:pt x="338602" y="651081"/>
                </a:lnTo>
                <a:lnTo>
                  <a:pt x="294621" y="613566"/>
                </a:lnTo>
                <a:lnTo>
                  <a:pt x="253281" y="575313"/>
                </a:lnTo>
                <a:lnTo>
                  <a:pt x="214684" y="536490"/>
                </a:lnTo>
                <a:lnTo>
                  <a:pt x="178931" y="497265"/>
                </a:lnTo>
                <a:lnTo>
                  <a:pt x="146122" y="457806"/>
                </a:lnTo>
                <a:lnTo>
                  <a:pt x="116359" y="418280"/>
                </a:lnTo>
                <a:lnTo>
                  <a:pt x="89742" y="378857"/>
                </a:lnTo>
                <a:lnTo>
                  <a:pt x="66372" y="339704"/>
                </a:lnTo>
                <a:lnTo>
                  <a:pt x="46351" y="300989"/>
                </a:lnTo>
                <a:lnTo>
                  <a:pt x="29778" y="262881"/>
                </a:lnTo>
                <a:lnTo>
                  <a:pt x="16756" y="225546"/>
                </a:lnTo>
                <a:lnTo>
                  <a:pt x="1766" y="153872"/>
                </a:lnTo>
                <a:lnTo>
                  <a:pt x="0" y="119869"/>
                </a:lnTo>
                <a:lnTo>
                  <a:pt x="2187" y="87312"/>
                </a:lnTo>
                <a:lnTo>
                  <a:pt x="8429" y="56369"/>
                </a:lnTo>
                <a:lnTo>
                  <a:pt x="18827" y="27209"/>
                </a:lnTo>
                <a:lnTo>
                  <a:pt x="33482" y="0"/>
                </a:lnTo>
                <a:lnTo>
                  <a:pt x="132542" y="64008"/>
                </a:lnTo>
                <a:lnTo>
                  <a:pt x="121003" y="87982"/>
                </a:lnTo>
                <a:lnTo>
                  <a:pt x="114842" y="114556"/>
                </a:lnTo>
                <a:lnTo>
                  <a:pt x="117957" y="174519"/>
                </a:lnTo>
                <a:lnTo>
                  <a:pt x="140498" y="241915"/>
                </a:lnTo>
                <a:lnTo>
                  <a:pt x="158619" y="277783"/>
                </a:lnTo>
                <a:lnTo>
                  <a:pt x="181075" y="314766"/>
                </a:lnTo>
                <a:lnTo>
                  <a:pt x="207694" y="352617"/>
                </a:lnTo>
                <a:lnTo>
                  <a:pt x="238301" y="391090"/>
                </a:lnTo>
                <a:lnTo>
                  <a:pt x="272722" y="429936"/>
                </a:lnTo>
                <a:lnTo>
                  <a:pt x="310785" y="468908"/>
                </a:lnTo>
                <a:lnTo>
                  <a:pt x="352314" y="507758"/>
                </a:lnTo>
                <a:lnTo>
                  <a:pt x="397138" y="546240"/>
                </a:lnTo>
                <a:lnTo>
                  <a:pt x="445082" y="584105"/>
                </a:lnTo>
                <a:lnTo>
                  <a:pt x="495972" y="621106"/>
                </a:lnTo>
                <a:lnTo>
                  <a:pt x="549635" y="656996"/>
                </a:lnTo>
                <a:lnTo>
                  <a:pt x="590539" y="682382"/>
                </a:lnTo>
                <a:lnTo>
                  <a:pt x="631414" y="706091"/>
                </a:lnTo>
                <a:lnTo>
                  <a:pt x="672156" y="728065"/>
                </a:lnTo>
                <a:lnTo>
                  <a:pt x="712657" y="748244"/>
                </a:lnTo>
                <a:lnTo>
                  <a:pt x="752810" y="766572"/>
                </a:lnTo>
                <a:lnTo>
                  <a:pt x="1228298" y="886968"/>
                </a:lnTo>
                <a:lnTo>
                  <a:pt x="969218" y="955548"/>
                </a:lnTo>
                <a:close/>
              </a:path>
            </a:pathLst>
          </a:custGeom>
          <a:solidFill>
            <a:srgbClr val="D9D9D9"/>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object 83"/>
          <p:cNvSpPr/>
          <p:nvPr/>
        </p:nvSpPr>
        <p:spPr>
          <a:xfrm>
            <a:off x="7674656" y="981120"/>
            <a:ext cx="837646" cy="532734"/>
          </a:xfrm>
          <a:prstGeom prst="rect">
            <a:avLst/>
          </a:prstGeom>
          <a:blipFill>
            <a:blip r:embed="rId1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object 84"/>
          <p:cNvSpPr txBox="1"/>
          <p:nvPr/>
        </p:nvSpPr>
        <p:spPr>
          <a:xfrm>
            <a:off x="7698345" y="1019746"/>
            <a:ext cx="783590"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100"/>
              </a:spcBef>
            </a:pPr>
            <a:r>
              <a:rPr sz="1200">
                <a:solidFill>
                  <a:srgbClr val="FFFFFF"/>
                </a:solidFill>
                <a:latin typeface="仿宋" panose="02010609060101010101" charset="-122"/>
                <a:ea typeface="微软雅黑" panose="020b0503020204020204" charset="-122"/>
                <a:cs typeface="微软雅黑" panose="020b0503020204020204" charset="-122"/>
              </a:rPr>
              <a:t>项目</a:t>
            </a:r>
            <a:endParaRPr sz="1200">
              <a:latin typeface="仿宋" panose="02010609060101010101" charset="-122"/>
              <a:ea typeface="微软雅黑" panose="020b0503020204020204" charset="-122"/>
              <a:cs typeface="微软雅黑" panose="020b0503020204020204" charset="-122"/>
            </a:endParaRPr>
          </a:p>
          <a:p>
            <a:pPr algn="ctr">
              <a:lnSpc>
                <a:spcPct val="100000"/>
              </a:lnSpc>
            </a:pPr>
            <a:r>
              <a:rPr sz="1200">
                <a:solidFill>
                  <a:srgbClr val="FFFFFF"/>
                </a:solidFill>
                <a:latin typeface="仿宋" panose="02010609060101010101" charset="-122"/>
                <a:ea typeface="微软雅黑" panose="020b0503020204020204" charset="-122"/>
                <a:cs typeface="微软雅黑" panose="020b0503020204020204" charset="-122"/>
              </a:rPr>
              <a:t>（</a:t>
            </a:r>
            <a:r>
              <a:rPr sz="1200" spc="-5">
                <a:solidFill>
                  <a:srgbClr val="FFFFFF"/>
                </a:solidFill>
                <a:latin typeface="仿宋" panose="02010609060101010101" charset="-122"/>
                <a:ea typeface="微软雅黑" panose="020b0503020204020204" charset="-122"/>
                <a:cs typeface="微软雅黑" panose="020b0503020204020204" charset="-122"/>
              </a:rPr>
              <a:t>M</a:t>
            </a:r>
            <a:r>
              <a:rPr sz="1200">
                <a:solidFill>
                  <a:srgbClr val="FFFFFF"/>
                </a:solidFill>
                <a:latin typeface="仿宋" panose="02010609060101010101" charset="-122"/>
                <a:ea typeface="微软雅黑" panose="020b0503020204020204" charset="-122"/>
                <a:cs typeface="微软雅黑" panose="020b0503020204020204" charset="-122"/>
              </a:rPr>
              <a:t>版本）</a:t>
            </a:r>
            <a:endParaRPr sz="1200">
              <a:latin typeface="仿宋" panose="02010609060101010101" charset="-122"/>
              <a:ea typeface="微软雅黑" panose="020b0503020204020204" charset="-122"/>
              <a:cs typeface="微软雅黑" panose="020b0503020204020204" charset="-122"/>
            </a:endParaRPr>
          </a:p>
        </p:txBody>
      </p:sp>
      <p:sp>
        <p:nvSpPr>
          <p:cNvPr id="85" name="object 85"/>
          <p:cNvSpPr/>
          <p:nvPr/>
        </p:nvSpPr>
        <p:spPr>
          <a:xfrm>
            <a:off x="7659090" y="1918017"/>
            <a:ext cx="917066" cy="570191"/>
          </a:xfrm>
          <a:prstGeom prst="rect">
            <a:avLst/>
          </a:prstGeom>
          <a:blipFill>
            <a:blip r:embed="rId1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object 86"/>
          <p:cNvSpPr txBox="1"/>
          <p:nvPr/>
        </p:nvSpPr>
        <p:spPr>
          <a:xfrm>
            <a:off x="7727747" y="1977453"/>
            <a:ext cx="734695"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2865">
              <a:lnSpc>
                <a:spcPct val="100000"/>
              </a:lnSpc>
              <a:spcBef>
                <a:spcPts val="100"/>
              </a:spcBef>
            </a:pPr>
            <a:r>
              <a:rPr sz="1200">
                <a:solidFill>
                  <a:srgbClr val="FFFFFF"/>
                </a:solidFill>
                <a:latin typeface="仿宋" panose="02010609060101010101" charset="-122"/>
                <a:ea typeface="微软雅黑" panose="020b0503020204020204" charset="-122"/>
                <a:cs typeface="微软雅黑" panose="020b0503020204020204" charset="-122"/>
              </a:rPr>
              <a:t>产品系列</a:t>
            </a:r>
            <a:endParaRPr sz="1200">
              <a:latin typeface="仿宋" panose="02010609060101010101" charset="-122"/>
              <a:ea typeface="微软雅黑" panose="020b0503020204020204" charset="-122"/>
              <a:cs typeface="微软雅黑" panose="020b0503020204020204" charset="-122"/>
            </a:endParaRPr>
          </a:p>
          <a:p>
            <a:pPr marL="12700">
              <a:lnSpc>
                <a:spcPct val="100000"/>
              </a:lnSpc>
            </a:pPr>
            <a:r>
              <a:rPr sz="1200">
                <a:solidFill>
                  <a:srgbClr val="FFFFFF"/>
                </a:solidFill>
                <a:latin typeface="仿宋" panose="02010609060101010101" charset="-122"/>
                <a:ea typeface="微软雅黑" panose="020b0503020204020204" charset="-122"/>
                <a:cs typeface="微软雅黑" panose="020b0503020204020204" charset="-122"/>
              </a:rPr>
              <a:t>（R版本）</a:t>
            </a:r>
            <a:endParaRPr sz="1200">
              <a:latin typeface="仿宋" panose="02010609060101010101" charset="-122"/>
              <a:ea typeface="微软雅黑" panose="020b0503020204020204" charset="-122"/>
              <a:cs typeface="微软雅黑" panose="020b0503020204020204" charset="-122"/>
            </a:endParaRPr>
          </a:p>
        </p:txBody>
      </p:sp>
      <p:sp>
        <p:nvSpPr>
          <p:cNvPr id="87" name="object 87"/>
          <p:cNvSpPr/>
          <p:nvPr/>
        </p:nvSpPr>
        <p:spPr>
          <a:xfrm>
            <a:off x="7648867" y="3513467"/>
            <a:ext cx="918972" cy="570191"/>
          </a:xfrm>
          <a:prstGeom prst="rect">
            <a:avLst/>
          </a:prstGeom>
          <a:blipFill>
            <a:blip r:embed="rId1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object 88"/>
          <p:cNvSpPr txBox="1"/>
          <p:nvPr/>
        </p:nvSpPr>
        <p:spPr>
          <a:xfrm>
            <a:off x="7716240" y="3572903"/>
            <a:ext cx="737870"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3500">
              <a:lnSpc>
                <a:spcPct val="100000"/>
              </a:lnSpc>
              <a:spcBef>
                <a:spcPts val="100"/>
              </a:spcBef>
            </a:pPr>
            <a:r>
              <a:rPr sz="1200">
                <a:solidFill>
                  <a:srgbClr val="FFFFFF"/>
                </a:solidFill>
                <a:latin typeface="仿宋" panose="02010609060101010101" charset="-122"/>
                <a:ea typeface="微软雅黑" panose="020b0503020204020204" charset="-122"/>
                <a:cs typeface="微软雅黑" panose="020b0503020204020204" charset="-122"/>
              </a:rPr>
              <a:t>产品平台</a:t>
            </a:r>
            <a:endParaRPr sz="1200">
              <a:latin typeface="仿宋" panose="02010609060101010101" charset="-122"/>
              <a:ea typeface="微软雅黑" panose="020b0503020204020204" charset="-122"/>
              <a:cs typeface="微软雅黑" panose="020b0503020204020204" charset="-122"/>
            </a:endParaRPr>
          </a:p>
          <a:p>
            <a:pPr marL="12700">
              <a:lnSpc>
                <a:spcPct val="100000"/>
              </a:lnSpc>
            </a:pPr>
            <a:r>
              <a:rPr sz="1200">
                <a:solidFill>
                  <a:srgbClr val="FFFFFF"/>
                </a:solidFill>
                <a:latin typeface="仿宋" panose="02010609060101010101" charset="-122"/>
                <a:ea typeface="微软雅黑" panose="020b0503020204020204" charset="-122"/>
                <a:cs typeface="微软雅黑" panose="020b0503020204020204" charset="-122"/>
              </a:rPr>
              <a:t>（</a:t>
            </a:r>
            <a:r>
              <a:rPr sz="1200" spc="-5">
                <a:solidFill>
                  <a:srgbClr val="FFFFFF"/>
                </a:solidFill>
                <a:latin typeface="仿宋" panose="02010609060101010101" charset="-122"/>
                <a:ea typeface="微软雅黑" panose="020b0503020204020204" charset="-122"/>
                <a:cs typeface="微软雅黑" panose="020b0503020204020204" charset="-122"/>
              </a:rPr>
              <a:t>V</a:t>
            </a:r>
            <a:r>
              <a:rPr sz="1200">
                <a:solidFill>
                  <a:srgbClr val="FFFFFF"/>
                </a:solidFill>
                <a:latin typeface="仿宋" panose="02010609060101010101" charset="-122"/>
                <a:ea typeface="微软雅黑" panose="020b0503020204020204" charset="-122"/>
                <a:cs typeface="微软雅黑" panose="020b0503020204020204" charset="-122"/>
              </a:rPr>
              <a:t>版本）</a:t>
            </a:r>
            <a:endParaRPr sz="1200">
              <a:latin typeface="仿宋" panose="02010609060101010101" charset="-122"/>
              <a:ea typeface="微软雅黑" panose="020b0503020204020204" charset="-122"/>
              <a:cs typeface="微软雅黑" panose="020b0503020204020204" charset="-122"/>
            </a:endParaRPr>
          </a:p>
        </p:txBody>
      </p:sp>
      <p:sp>
        <p:nvSpPr>
          <p:cNvPr id="89" name="object 89"/>
          <p:cNvSpPr/>
          <p:nvPr/>
        </p:nvSpPr>
        <p:spPr>
          <a:xfrm>
            <a:off x="7030211" y="1214627"/>
            <a:ext cx="562610" cy="332740"/>
          </a:xfrm>
          <a:custGeom>
            <a:rect l="l" t="t" r="r" b="b"/>
            <a:pathLst>
              <a:path w="562609" h="332740">
                <a:moveTo>
                  <a:pt x="33528" y="332232"/>
                </a:moveTo>
                <a:lnTo>
                  <a:pt x="0" y="263652"/>
                </a:lnTo>
                <a:lnTo>
                  <a:pt x="478536" y="35052"/>
                </a:lnTo>
                <a:lnTo>
                  <a:pt x="461772" y="0"/>
                </a:lnTo>
                <a:lnTo>
                  <a:pt x="562356" y="36576"/>
                </a:lnTo>
                <a:lnTo>
                  <a:pt x="538988" y="103632"/>
                </a:lnTo>
                <a:lnTo>
                  <a:pt x="510540" y="103632"/>
                </a:lnTo>
                <a:lnTo>
                  <a:pt x="33528" y="332232"/>
                </a:lnTo>
                <a:close/>
              </a:path>
              <a:path w="562609" h="332740">
                <a:moveTo>
                  <a:pt x="527304" y="137160"/>
                </a:moveTo>
                <a:lnTo>
                  <a:pt x="510540" y="103632"/>
                </a:lnTo>
                <a:lnTo>
                  <a:pt x="538988" y="103632"/>
                </a:lnTo>
                <a:lnTo>
                  <a:pt x="527304" y="137160"/>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object 90"/>
          <p:cNvSpPr/>
          <p:nvPr/>
        </p:nvSpPr>
        <p:spPr>
          <a:xfrm>
            <a:off x="6885431" y="2141220"/>
            <a:ext cx="601980" cy="213360"/>
          </a:xfrm>
          <a:custGeom>
            <a:rect l="l" t="t" r="r" b="b"/>
            <a:pathLst>
              <a:path w="601979" h="213360">
                <a:moveTo>
                  <a:pt x="13716" y="213359"/>
                </a:moveTo>
                <a:lnTo>
                  <a:pt x="0" y="138683"/>
                </a:lnTo>
                <a:lnTo>
                  <a:pt x="519684" y="38099"/>
                </a:lnTo>
                <a:lnTo>
                  <a:pt x="512064" y="0"/>
                </a:lnTo>
                <a:lnTo>
                  <a:pt x="601979" y="60959"/>
                </a:lnTo>
                <a:lnTo>
                  <a:pt x="566850" y="112775"/>
                </a:lnTo>
                <a:lnTo>
                  <a:pt x="534924" y="112775"/>
                </a:lnTo>
                <a:lnTo>
                  <a:pt x="13716" y="213359"/>
                </a:lnTo>
                <a:close/>
              </a:path>
              <a:path w="601979" h="213360">
                <a:moveTo>
                  <a:pt x="541020" y="150875"/>
                </a:moveTo>
                <a:lnTo>
                  <a:pt x="534924" y="112775"/>
                </a:lnTo>
                <a:lnTo>
                  <a:pt x="566850" y="112775"/>
                </a:lnTo>
                <a:lnTo>
                  <a:pt x="541020" y="150875"/>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object 91"/>
          <p:cNvSpPr/>
          <p:nvPr/>
        </p:nvSpPr>
        <p:spPr>
          <a:xfrm>
            <a:off x="7191756" y="3429000"/>
            <a:ext cx="364490" cy="279400"/>
          </a:xfrm>
          <a:custGeom>
            <a:rect l="l" t="t" r="r" b="b"/>
            <a:pathLst>
              <a:path w="364490" h="279400">
                <a:moveTo>
                  <a:pt x="248412" y="278891"/>
                </a:moveTo>
                <a:lnTo>
                  <a:pt x="269748" y="243839"/>
                </a:lnTo>
                <a:lnTo>
                  <a:pt x="0" y="71627"/>
                </a:lnTo>
                <a:lnTo>
                  <a:pt x="45720" y="0"/>
                </a:lnTo>
                <a:lnTo>
                  <a:pt x="315468" y="172212"/>
                </a:lnTo>
                <a:lnTo>
                  <a:pt x="346168" y="172212"/>
                </a:lnTo>
                <a:lnTo>
                  <a:pt x="364236" y="252984"/>
                </a:lnTo>
                <a:lnTo>
                  <a:pt x="248412" y="278891"/>
                </a:lnTo>
                <a:close/>
              </a:path>
              <a:path w="364490" h="279400">
                <a:moveTo>
                  <a:pt x="346168" y="172212"/>
                </a:moveTo>
                <a:lnTo>
                  <a:pt x="315468" y="172212"/>
                </a:lnTo>
                <a:lnTo>
                  <a:pt x="338327" y="137160"/>
                </a:lnTo>
                <a:lnTo>
                  <a:pt x="346168" y="172212"/>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object 92"/>
          <p:cNvSpPr txBox="1"/>
          <p:nvPr/>
        </p:nvSpPr>
        <p:spPr>
          <a:xfrm>
            <a:off x="898258" y="3070390"/>
            <a:ext cx="2742565" cy="31953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marR="1351280" algn="just">
              <a:lnSpc>
                <a:spcPct val="100000"/>
              </a:lnSpc>
              <a:spcBef>
                <a:spcPts val="100"/>
              </a:spcBef>
              <a:buSzPct val="92000"/>
              <a:buAutoNum type="arabicPeriod" startAt="4"/>
              <a:tabLst>
                <a:tab pos="139700"/>
              </a:tabLst>
            </a:pPr>
            <a:r>
              <a:rPr sz="1200">
                <a:latin typeface="仿宋" panose="02010609060101010101" charset="-122"/>
                <a:ea typeface="微软雅黑" panose="020b0503020204020204" charset="-122"/>
                <a:cs typeface="微软雅黑" panose="020b0503020204020204" charset="-122"/>
              </a:rPr>
              <a:t>产品开发团队分离 为产品项目组和平台 开发组</a:t>
            </a:r>
            <a:endParaRPr sz="1200">
              <a:latin typeface="仿宋" panose="02010609060101010101" charset="-122"/>
              <a:ea typeface="微软雅黑" panose="020b0503020204020204" charset="-122"/>
              <a:cs typeface="微软雅黑" panose="020b0503020204020204" charset="-122"/>
            </a:endParaRPr>
          </a:p>
          <a:p>
            <a:pPr marL="12700" marR="919480">
              <a:lnSpc>
                <a:spcPct val="100000"/>
              </a:lnSpc>
              <a:spcBef>
                <a:spcPts val="1130"/>
              </a:spcBef>
              <a:buSzPct val="92000"/>
              <a:buAutoNum type="arabicPeriod" startAt="4"/>
              <a:tabLst>
                <a:tab pos="139700"/>
              </a:tabLst>
            </a:pPr>
            <a:r>
              <a:rPr sz="1200">
                <a:latin typeface="仿宋" panose="02010609060101010101" charset="-122"/>
                <a:ea typeface="微软雅黑" panose="020b0503020204020204" charset="-122"/>
                <a:cs typeface="微软雅黑" panose="020b0503020204020204" charset="-122"/>
              </a:rPr>
              <a:t>平台开发组综合多个相近 功能、技术特性的产品整 合为固定版本的产品平台</a:t>
            </a:r>
            <a:endParaRPr sz="1200">
              <a:latin typeface="仿宋" panose="02010609060101010101" charset="-122"/>
              <a:ea typeface="微软雅黑" panose="020b0503020204020204" charset="-122"/>
              <a:cs typeface="微软雅黑" panose="020b0503020204020204" charset="-122"/>
            </a:endParaRPr>
          </a:p>
          <a:p>
            <a:pPr marL="12700" marR="767080" algn="just">
              <a:lnSpc>
                <a:spcPct val="100000"/>
              </a:lnSpc>
              <a:spcBef>
                <a:spcPts val="1280"/>
              </a:spcBef>
              <a:buSzPct val="92000"/>
              <a:buAutoNum type="arabicPeriod" startAt="4"/>
              <a:tabLst>
                <a:tab pos="139700"/>
              </a:tabLst>
            </a:pPr>
            <a:r>
              <a:rPr sz="1200">
                <a:solidFill>
                  <a:srgbClr val="C0504D"/>
                </a:solidFill>
                <a:latin typeface="仿宋" panose="02010609060101010101" charset="-122"/>
                <a:ea typeface="微软雅黑" panose="020b0503020204020204" charset="-122"/>
                <a:cs typeface="微软雅黑" panose="020b0503020204020204" charset="-122"/>
              </a:rPr>
              <a:t>对于其他用户的相同业务需 求，从产品平台</a:t>
            </a:r>
            <a:r>
              <a:rPr sz="1200" spc="-5">
                <a:solidFill>
                  <a:srgbClr val="C0504D"/>
                </a:solidFill>
                <a:latin typeface="仿宋" panose="02010609060101010101" charset="-122"/>
                <a:ea typeface="微软雅黑" panose="020b0503020204020204" charset="-122"/>
                <a:cs typeface="微软雅黑" panose="020b0503020204020204" charset="-122"/>
              </a:rPr>
              <a:t>V</a:t>
            </a:r>
            <a:r>
              <a:rPr sz="1200">
                <a:solidFill>
                  <a:srgbClr val="C0504D"/>
                </a:solidFill>
                <a:latin typeface="仿宋" panose="02010609060101010101" charset="-122"/>
                <a:ea typeface="微软雅黑" panose="020b0503020204020204" charset="-122"/>
                <a:cs typeface="微软雅黑" panose="020b0503020204020204" charset="-122"/>
              </a:rPr>
              <a:t>版本中生成 新的R版本产品</a:t>
            </a:r>
            <a:endParaRPr sz="1200">
              <a:latin typeface="仿宋" panose="02010609060101010101" charset="-122"/>
              <a:ea typeface="微软雅黑" panose="020b0503020204020204" charset="-122"/>
              <a:cs typeface="微软雅黑" panose="020b0503020204020204" charset="-122"/>
            </a:endParaRPr>
          </a:p>
          <a:p>
            <a:pPr marL="12700" marR="5080">
              <a:lnSpc>
                <a:spcPct val="100000"/>
              </a:lnSpc>
              <a:spcBef>
                <a:spcPts val="1130"/>
              </a:spcBef>
              <a:buSzPct val="92000"/>
              <a:buAutoNum type="arabicPeriod" startAt="4"/>
              <a:tabLst>
                <a:tab pos="139700"/>
              </a:tabLst>
            </a:pPr>
            <a:r>
              <a:rPr sz="1200">
                <a:solidFill>
                  <a:srgbClr val="C0504D"/>
                </a:solidFill>
                <a:latin typeface="仿宋" panose="02010609060101010101" charset="-122"/>
                <a:ea typeface="微软雅黑" panose="020b0503020204020204" charset="-122"/>
                <a:cs typeface="微软雅黑" panose="020b0503020204020204" charset="-122"/>
              </a:rPr>
              <a:t>对现有产品平台，通过整合预研技术， 优化产品构架，衍生其他产品平台</a:t>
            </a:r>
            <a:endParaRPr sz="1200">
              <a:latin typeface="仿宋" panose="02010609060101010101" charset="-122"/>
              <a:ea typeface="微软雅黑" panose="020b0503020204020204" charset="-122"/>
              <a:cs typeface="微软雅黑" panose="020b0503020204020204" charset="-122"/>
            </a:endParaRPr>
          </a:p>
          <a:p>
            <a:pPr marL="12700" marR="309880">
              <a:lnSpc>
                <a:spcPct val="100000"/>
              </a:lnSpc>
              <a:spcBef>
                <a:spcPts val="1120"/>
              </a:spcBef>
              <a:buSzPct val="92000"/>
              <a:buAutoNum type="arabicPeriod" startAt="4"/>
              <a:tabLst>
                <a:tab pos="139700"/>
              </a:tabLst>
            </a:pPr>
            <a:r>
              <a:rPr sz="1200">
                <a:latin typeface="仿宋" panose="02010609060101010101" charset="-122"/>
                <a:ea typeface="微软雅黑" panose="020b0503020204020204" charset="-122"/>
                <a:cs typeface="微软雅黑" panose="020b0503020204020204" charset="-122"/>
              </a:rPr>
              <a:t>从衍生平台基础上为客户提供新产 品组合及解决方案</a:t>
            </a:r>
            <a:endParaRPr sz="1200">
              <a:latin typeface="仿宋" panose="02010609060101010101" charset="-122"/>
              <a:ea typeface="微软雅黑" panose="020b0503020204020204" charset="-122"/>
              <a:cs typeface="微软雅黑" panose="020b0503020204020204" charset="-122"/>
            </a:endParaRPr>
          </a:p>
        </p:txBody>
      </p:sp>
      <p:sp>
        <p:nvSpPr>
          <p:cNvPr id="93" name="object 93"/>
          <p:cNvSpPr/>
          <p:nvPr/>
        </p:nvSpPr>
        <p:spPr>
          <a:xfrm>
            <a:off x="598931" y="3358946"/>
            <a:ext cx="233387" cy="3039757"/>
          </a:xfrm>
          <a:prstGeom prst="rect">
            <a:avLst/>
          </a:prstGeom>
          <a:blipFill>
            <a:blip r:embed="rId1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object 94"/>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1270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15页</a:t>
            </a:r>
            <a:endParaRPr spc="-5">
              <a:latin typeface="仿宋" panose="02010609060101010101" charset="-122"/>
              <a:ea typeface="微软雅黑" panose="020b050302020402020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0949940" y="132588"/>
            <a:ext cx="1248409"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p:nvPr/>
        </p:nvSpPr>
        <p:spPr>
          <a:xfrm>
            <a:off x="759790" y="276517"/>
            <a:ext cx="636270"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2400" b="1">
                <a:solidFill>
                  <a:srgbClr val="404040"/>
                </a:solidFill>
                <a:latin typeface="仿宋" panose="02010609060101010101" charset="-122"/>
                <a:ea typeface="微软雅黑" panose="020b0503020204020204" charset="-122"/>
                <a:cs typeface="宋体" panose="02010600030101010101" pitchFamily="2" charset="-122"/>
              </a:rPr>
              <a:t>目</a:t>
            </a:r>
            <a:r>
              <a:rPr sz="2400" b="1" spc="-10">
                <a:solidFill>
                  <a:srgbClr val="404040"/>
                </a:solidFill>
                <a:latin typeface="仿宋" panose="02010609060101010101" charset="-122"/>
                <a:ea typeface="微软雅黑" panose="020b0503020204020204" charset="-122"/>
                <a:cs typeface="宋体" panose="02010600030101010101" pitchFamily="2" charset="-122"/>
              </a:rPr>
              <a:t>录</a:t>
            </a:r>
            <a:endParaRPr sz="2400">
              <a:latin typeface="仿宋" panose="02010609060101010101" charset="-122"/>
              <a:ea typeface="微软雅黑" panose="020b0503020204020204" charset="-122"/>
              <a:cs typeface="宋体" panose="02010600030101010101" pitchFamily="2" charset="-122"/>
            </a:endParaRPr>
          </a:p>
        </p:txBody>
      </p:sp>
      <p:sp>
        <p:nvSpPr>
          <p:cNvPr id="5" name="object 5"/>
          <p:cNvSpPr/>
          <p:nvPr/>
        </p:nvSpPr>
        <p:spPr>
          <a:xfrm>
            <a:off x="3262687" y="1525355"/>
            <a:ext cx="6177037" cy="559112"/>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txBox="1">
            <a:spLocks noGrp="1"/>
          </p:cNvSpPr>
          <p:nvPr>
            <p:ph type="title"/>
          </p:nvPr>
        </p:nvSpPr>
        <p:spPr>
          <a:xfrm>
            <a:off x="3369601" y="1686483"/>
            <a:ext cx="641985" cy="331470"/>
          </a:xfrm>
          <a:prstGeom prst="rect">
            <a:avLst/>
          </a:prstGeom>
        </p:spPr>
        <p:txBody>
          <a:bodyPr vert="horz" wrap="square" lIns="0" tIns="13335" rIns="0" bIns="0" rtlCol="0">
            <a:spAutoFit/>
          </a:bodyPr>
          <a:lstStyle/>
          <a:p>
            <a:pPr marL="12700">
              <a:lnSpc>
                <a:spcPct val="100000"/>
              </a:lnSpc>
              <a:spcBef>
                <a:spcPts val="105"/>
              </a:spcBef>
            </a:pPr>
            <a:r>
              <a:rPr sz="2000" b="0" spc="-175">
                <a:solidFill>
                  <a:srgbClr val="000000"/>
                </a:solidFill>
                <a:latin typeface="微软雅黑" panose="020b0503020204020204" charset="-122"/>
                <a:cs typeface="微软雅黑" panose="020b0503020204020204" charset="-122"/>
              </a:rPr>
              <a:t>P</a:t>
            </a:r>
            <a:r>
              <a:rPr sz="2000" b="0" spc="-10">
                <a:solidFill>
                  <a:srgbClr val="000000"/>
                </a:solidFill>
                <a:latin typeface="微软雅黑" panose="020b0503020204020204" charset="-122"/>
                <a:cs typeface="微软雅黑" panose="020b0503020204020204" charset="-122"/>
              </a:rPr>
              <a:t>A</a:t>
            </a:r>
            <a:r>
              <a:rPr sz="2000" b="0" spc="-65">
                <a:solidFill>
                  <a:srgbClr val="000000"/>
                </a:solidFill>
                <a:latin typeface="微软雅黑" panose="020b0503020204020204" charset="-122"/>
                <a:cs typeface="微软雅黑" panose="020b0503020204020204" charset="-122"/>
              </a:rPr>
              <a:t>R</a:t>
            </a:r>
            <a:r>
              <a:rPr sz="2000" b="0">
                <a:solidFill>
                  <a:srgbClr val="000000"/>
                </a:solidFill>
                <a:latin typeface="微软雅黑" panose="020b0503020204020204" charset="-122"/>
                <a:cs typeface="微软雅黑" panose="020b0503020204020204" charset="-122"/>
              </a:rPr>
              <a:t>T</a:t>
            </a:r>
            <a:endParaRPr sz="2000">
              <a:latin typeface="微软雅黑" panose="020b0503020204020204" charset="-122"/>
              <a:cs typeface="微软雅黑" panose="020b0503020204020204" charset="-122"/>
            </a:endParaRPr>
          </a:p>
        </p:txBody>
      </p:sp>
      <p:sp>
        <p:nvSpPr>
          <p:cNvPr id="7" name="object 7"/>
          <p:cNvSpPr txBox="1"/>
          <p:nvPr/>
        </p:nvSpPr>
        <p:spPr>
          <a:xfrm>
            <a:off x="4285271" y="1686483"/>
            <a:ext cx="3867150"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latin typeface="仿宋" panose="02010609060101010101" charset="-122"/>
                <a:ea typeface="微软雅黑" panose="020b0503020204020204" charset="-122"/>
                <a:cs typeface="微软雅黑" panose="020b0503020204020204" charset="-122"/>
              </a:rPr>
              <a:t>1</a:t>
            </a:r>
            <a:r>
              <a:rPr sz="2000" spc="-90">
                <a:latin typeface="仿宋" panose="02010609060101010101" charset="-122"/>
                <a:ea typeface="微软雅黑" panose="020b0503020204020204" charset="-122"/>
                <a:cs typeface="微软雅黑" panose="020b0503020204020204" charset="-122"/>
              </a:rPr>
              <a:t> </a:t>
            </a:r>
            <a:r>
              <a:rPr sz="2000" spc="-5">
                <a:latin typeface="仿宋" panose="02010609060101010101" charset="-122"/>
                <a:ea typeface="微软雅黑" panose="020b0503020204020204" charset="-122"/>
                <a:cs typeface="微软雅黑" panose="020b0503020204020204" charset="-122"/>
              </a:rPr>
              <a:t>:</a:t>
            </a:r>
            <a:r>
              <a:rPr sz="2000">
                <a:latin typeface="仿宋" panose="02010609060101010101" charset="-122"/>
                <a:ea typeface="微软雅黑" panose="020b0503020204020204" charset="-122"/>
                <a:cs typeface="微软雅黑" panose="020b0503020204020204" charset="-122"/>
              </a:rPr>
              <a:t>如何理解产品开发与技术开发</a:t>
            </a:r>
            <a:r>
              <a:rPr sz="2000" spc="5">
                <a:latin typeface="仿宋" panose="02010609060101010101" charset="-122"/>
                <a:ea typeface="微软雅黑" panose="020b0503020204020204" charset="-122"/>
                <a:cs typeface="微软雅黑" panose="020b0503020204020204" charset="-122"/>
              </a:rPr>
              <a:t>？</a:t>
            </a:r>
            <a:endParaRPr sz="2000">
              <a:latin typeface="仿宋" panose="02010609060101010101" charset="-122"/>
              <a:ea typeface="微软雅黑" panose="020b0503020204020204" charset="-122"/>
              <a:cs typeface="微软雅黑" panose="020b0503020204020204" charset="-122"/>
            </a:endParaRPr>
          </a:p>
        </p:txBody>
      </p:sp>
      <p:sp>
        <p:nvSpPr>
          <p:cNvPr id="8" name="object 8"/>
          <p:cNvSpPr/>
          <p:nvPr/>
        </p:nvSpPr>
        <p:spPr>
          <a:xfrm>
            <a:off x="3262687" y="2366691"/>
            <a:ext cx="6177037" cy="563284"/>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object 9"/>
          <p:cNvSpPr txBox="1"/>
          <p:nvPr/>
        </p:nvSpPr>
        <p:spPr>
          <a:xfrm>
            <a:off x="3369601" y="2527820"/>
            <a:ext cx="641985" cy="33147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spc="-175">
                <a:solidFill>
                  <a:srgbClr val="FF0000"/>
                </a:solidFill>
                <a:latin typeface="微软雅黑" panose="020b0503020204020204" charset="-122"/>
                <a:cs typeface="微软雅黑" panose="020b0503020204020204" charset="-122"/>
              </a:rPr>
              <a:t>P</a:t>
            </a:r>
            <a:r>
              <a:rPr sz="2000" spc="-10">
                <a:solidFill>
                  <a:srgbClr val="FF0000"/>
                </a:solidFill>
                <a:latin typeface="微软雅黑" panose="020b0503020204020204" charset="-122"/>
                <a:cs typeface="微软雅黑" panose="020b0503020204020204" charset="-122"/>
              </a:rPr>
              <a:t>A</a:t>
            </a:r>
            <a:r>
              <a:rPr sz="2000" spc="-65">
                <a:solidFill>
                  <a:srgbClr val="FF0000"/>
                </a:solidFill>
                <a:latin typeface="微软雅黑" panose="020b0503020204020204" charset="-122"/>
                <a:cs typeface="微软雅黑" panose="020b0503020204020204" charset="-122"/>
              </a:rPr>
              <a:t>R</a:t>
            </a:r>
            <a:r>
              <a:rPr sz="2000">
                <a:solidFill>
                  <a:srgbClr val="FF0000"/>
                </a:solidFill>
                <a:latin typeface="微软雅黑" panose="020b0503020204020204" charset="-122"/>
                <a:cs typeface="微软雅黑" panose="020b0503020204020204" charset="-122"/>
              </a:rPr>
              <a:t>T</a:t>
            </a:r>
            <a:endParaRPr sz="2000">
              <a:latin typeface="微软雅黑" panose="020b0503020204020204" charset="-122"/>
              <a:cs typeface="微软雅黑" panose="020b0503020204020204" charset="-122"/>
            </a:endParaRPr>
          </a:p>
        </p:txBody>
      </p:sp>
      <p:sp>
        <p:nvSpPr>
          <p:cNvPr id="10" name="object 10"/>
          <p:cNvSpPr txBox="1"/>
          <p:nvPr/>
        </p:nvSpPr>
        <p:spPr>
          <a:xfrm>
            <a:off x="4285271" y="2527820"/>
            <a:ext cx="3105150"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solidFill>
                  <a:srgbClr val="FF0000"/>
                </a:solidFill>
                <a:latin typeface="仿宋" panose="02010609060101010101" charset="-122"/>
                <a:ea typeface="微软雅黑" panose="020b0503020204020204" charset="-122"/>
                <a:cs typeface="微软雅黑" panose="020b0503020204020204" charset="-122"/>
              </a:rPr>
              <a:t>2</a:t>
            </a:r>
            <a:r>
              <a:rPr sz="2000" spc="-90">
                <a:solidFill>
                  <a:srgbClr val="FF0000"/>
                </a:solidFill>
                <a:latin typeface="仿宋" panose="02010609060101010101" charset="-122"/>
                <a:ea typeface="微软雅黑" panose="020b0503020204020204" charset="-122"/>
                <a:cs typeface="微软雅黑" panose="020b0503020204020204" charset="-122"/>
              </a:rPr>
              <a:t> </a:t>
            </a:r>
            <a:r>
              <a:rPr sz="2000" spc="-5">
                <a:solidFill>
                  <a:srgbClr val="FF0000"/>
                </a:solidFill>
                <a:latin typeface="仿宋" panose="02010609060101010101" charset="-122"/>
                <a:ea typeface="微软雅黑" panose="020b0503020204020204" charset="-122"/>
                <a:cs typeface="微软雅黑" panose="020b0503020204020204" charset="-122"/>
              </a:rPr>
              <a:t>:</a:t>
            </a:r>
            <a:r>
              <a:rPr sz="2000">
                <a:solidFill>
                  <a:srgbClr val="FF0000"/>
                </a:solidFill>
                <a:latin typeface="仿宋" panose="02010609060101010101" charset="-122"/>
                <a:ea typeface="微软雅黑" panose="020b0503020204020204" charset="-122"/>
                <a:cs typeface="微软雅黑" panose="020b0503020204020204" charset="-122"/>
              </a:rPr>
              <a:t>如何评价产品研发成功</a:t>
            </a:r>
            <a:r>
              <a:rPr sz="2000" spc="5">
                <a:solidFill>
                  <a:srgbClr val="FF0000"/>
                </a:solidFill>
                <a:latin typeface="仿宋" panose="02010609060101010101" charset="-122"/>
                <a:ea typeface="微软雅黑" panose="020b0503020204020204" charset="-122"/>
                <a:cs typeface="微软雅黑" panose="020b0503020204020204" charset="-122"/>
              </a:rPr>
              <a:t>？</a:t>
            </a:r>
            <a:endParaRPr sz="2000">
              <a:latin typeface="仿宋" panose="02010609060101010101" charset="-122"/>
              <a:ea typeface="微软雅黑" panose="020b0503020204020204" charset="-122"/>
              <a:cs typeface="微软雅黑" panose="020b0503020204020204" charset="-122"/>
            </a:endParaRPr>
          </a:p>
        </p:txBody>
      </p:sp>
      <p:sp>
        <p:nvSpPr>
          <p:cNvPr id="11" name="object 11"/>
          <p:cNvSpPr/>
          <p:nvPr/>
        </p:nvSpPr>
        <p:spPr>
          <a:xfrm>
            <a:off x="3262687" y="3208016"/>
            <a:ext cx="6177037" cy="559112"/>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object 12"/>
          <p:cNvSpPr txBox="1"/>
          <p:nvPr/>
        </p:nvSpPr>
        <p:spPr>
          <a:xfrm>
            <a:off x="3369601" y="3369144"/>
            <a:ext cx="641985" cy="33147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spc="-175">
                <a:latin typeface="微软雅黑" panose="020b0503020204020204" charset="-122"/>
                <a:cs typeface="微软雅黑" panose="020b0503020204020204" charset="-122"/>
              </a:rPr>
              <a:t>P</a:t>
            </a:r>
            <a:r>
              <a:rPr sz="2000" spc="-10">
                <a:latin typeface="微软雅黑" panose="020b0503020204020204" charset="-122"/>
                <a:cs typeface="微软雅黑" panose="020b0503020204020204" charset="-122"/>
              </a:rPr>
              <a:t>A</a:t>
            </a:r>
            <a:r>
              <a:rPr sz="2000" spc="-65">
                <a:latin typeface="微软雅黑" panose="020b0503020204020204" charset="-122"/>
                <a:cs typeface="微软雅黑" panose="020b0503020204020204" charset="-122"/>
              </a:rPr>
              <a:t>R</a:t>
            </a:r>
            <a:r>
              <a:rPr sz="2000">
                <a:latin typeface="微软雅黑" panose="020b0503020204020204" charset="-122"/>
                <a:cs typeface="微软雅黑" panose="020b0503020204020204" charset="-122"/>
              </a:rPr>
              <a:t>T</a:t>
            </a:r>
            <a:endParaRPr sz="2000">
              <a:latin typeface="微软雅黑" panose="020b0503020204020204" charset="-122"/>
              <a:cs typeface="微软雅黑" panose="020b0503020204020204" charset="-122"/>
            </a:endParaRPr>
          </a:p>
        </p:txBody>
      </p:sp>
      <p:sp>
        <p:nvSpPr>
          <p:cNvPr id="13" name="object 13"/>
          <p:cNvSpPr txBox="1"/>
          <p:nvPr/>
        </p:nvSpPr>
        <p:spPr>
          <a:xfrm>
            <a:off x="4284980" y="3369310"/>
            <a:ext cx="5189220"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latin typeface="仿宋" panose="02010609060101010101" charset="-122"/>
                <a:ea typeface="微软雅黑" panose="020b0503020204020204" charset="-122"/>
                <a:cs typeface="微软雅黑" panose="020b0503020204020204" charset="-122"/>
              </a:rPr>
              <a:t>3</a:t>
            </a:r>
            <a:r>
              <a:rPr sz="2000" spc="-90">
                <a:latin typeface="仿宋" panose="02010609060101010101" charset="-122"/>
                <a:ea typeface="微软雅黑" panose="020b0503020204020204" charset="-122"/>
                <a:cs typeface="微软雅黑" panose="020b0503020204020204" charset="-122"/>
              </a:rPr>
              <a:t> </a:t>
            </a:r>
            <a:r>
              <a:rPr sz="2000" spc="-5">
                <a:latin typeface="仿宋" panose="02010609060101010101" charset="-122"/>
                <a:ea typeface="微软雅黑" panose="020b0503020204020204" charset="-122"/>
                <a:cs typeface="微软雅黑" panose="020b0503020204020204" charset="-122"/>
              </a:rPr>
              <a:t>:</a:t>
            </a:r>
            <a:r>
              <a:rPr sz="2000">
                <a:latin typeface="仿宋" panose="02010609060101010101" charset="-122"/>
                <a:ea typeface="微软雅黑" panose="020b0503020204020204" charset="-122"/>
                <a:cs typeface="微软雅黑" panose="020b0503020204020204" charset="-122"/>
              </a:rPr>
              <a:t>如何制定竞争环境下的产品研发总体策</a:t>
            </a:r>
            <a:r>
              <a:rPr sz="2000" spc="5">
                <a:latin typeface="仿宋" panose="02010609060101010101" charset="-122"/>
                <a:ea typeface="微软雅黑" panose="020b0503020204020204" charset="-122"/>
                <a:cs typeface="微软雅黑" panose="020b0503020204020204" charset="-122"/>
              </a:rPr>
              <a:t>略</a:t>
            </a:r>
            <a:endParaRPr sz="2000">
              <a:latin typeface="仿宋" panose="02010609060101010101" charset="-122"/>
              <a:ea typeface="微软雅黑" panose="020b0503020204020204" charset="-122"/>
              <a:cs typeface="微软雅黑" panose="020b0503020204020204" charset="-122"/>
            </a:endParaRPr>
          </a:p>
        </p:txBody>
      </p:sp>
      <p:sp>
        <p:nvSpPr>
          <p:cNvPr id="14" name="object 14"/>
          <p:cNvSpPr/>
          <p:nvPr/>
        </p:nvSpPr>
        <p:spPr>
          <a:xfrm>
            <a:off x="3262687" y="4049353"/>
            <a:ext cx="6177037" cy="559112"/>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object 15"/>
          <p:cNvSpPr txBox="1"/>
          <p:nvPr/>
        </p:nvSpPr>
        <p:spPr>
          <a:xfrm>
            <a:off x="3369601" y="4210481"/>
            <a:ext cx="641985" cy="33147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spc="-175">
                <a:latin typeface="微软雅黑" panose="020b0503020204020204" charset="-122"/>
                <a:cs typeface="微软雅黑" panose="020b0503020204020204" charset="-122"/>
              </a:rPr>
              <a:t>P</a:t>
            </a:r>
            <a:r>
              <a:rPr sz="2000" spc="-10">
                <a:latin typeface="微软雅黑" panose="020b0503020204020204" charset="-122"/>
                <a:cs typeface="微软雅黑" panose="020b0503020204020204" charset="-122"/>
              </a:rPr>
              <a:t>A</a:t>
            </a:r>
            <a:r>
              <a:rPr sz="2000" spc="-65">
                <a:latin typeface="微软雅黑" panose="020b0503020204020204" charset="-122"/>
                <a:cs typeface="微软雅黑" panose="020b0503020204020204" charset="-122"/>
              </a:rPr>
              <a:t>R</a:t>
            </a:r>
            <a:r>
              <a:rPr sz="2000">
                <a:latin typeface="微软雅黑" panose="020b0503020204020204" charset="-122"/>
                <a:cs typeface="微软雅黑" panose="020b0503020204020204" charset="-122"/>
              </a:rPr>
              <a:t>T</a:t>
            </a:r>
            <a:endParaRPr sz="2000">
              <a:latin typeface="微软雅黑" panose="020b0503020204020204" charset="-122"/>
              <a:cs typeface="微软雅黑" panose="020b0503020204020204" charset="-122"/>
            </a:endParaRPr>
          </a:p>
        </p:txBody>
      </p:sp>
      <p:sp>
        <p:nvSpPr>
          <p:cNvPr id="16" name="object 16"/>
          <p:cNvSpPr txBox="1"/>
          <p:nvPr/>
        </p:nvSpPr>
        <p:spPr>
          <a:xfrm>
            <a:off x="4284980" y="4210685"/>
            <a:ext cx="3235325" cy="32067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pPr>
            <a:r>
              <a:rPr sz="2000">
                <a:latin typeface="仿宋" panose="02010609060101010101" charset="-122"/>
                <a:ea typeface="微软雅黑" panose="020b0503020204020204" charset="-122"/>
                <a:cs typeface="微软雅黑" panose="020b0503020204020204" charset="-122"/>
              </a:rPr>
              <a:t>4</a:t>
            </a:r>
            <a:r>
              <a:rPr sz="2000" spc="-75">
                <a:latin typeface="仿宋" panose="02010609060101010101" charset="-122"/>
                <a:ea typeface="微软雅黑" panose="020b0503020204020204" charset="-122"/>
                <a:cs typeface="微软雅黑" panose="020b0503020204020204" charset="-122"/>
              </a:rPr>
              <a:t> </a:t>
            </a:r>
            <a:r>
              <a:rPr sz="2000" spc="-5">
                <a:latin typeface="仿宋" panose="02010609060101010101" charset="-122"/>
                <a:ea typeface="微软雅黑" panose="020b0503020204020204" charset="-122"/>
                <a:cs typeface="微软雅黑" panose="020b0503020204020204" charset="-122"/>
              </a:rPr>
              <a:t>:IPD</a:t>
            </a:r>
            <a:r>
              <a:rPr sz="2000">
                <a:latin typeface="仿宋" panose="02010609060101010101" charset="-122"/>
                <a:ea typeface="微软雅黑" panose="020b0503020204020204" charset="-122"/>
                <a:cs typeface="微软雅黑" panose="020b0503020204020204" charset="-122"/>
              </a:rPr>
              <a:t>的定义及真正涵</a:t>
            </a:r>
            <a:r>
              <a:rPr sz="2000" spc="5">
                <a:latin typeface="仿宋" panose="02010609060101010101" charset="-122"/>
                <a:ea typeface="微软雅黑" panose="020b0503020204020204" charset="-122"/>
                <a:cs typeface="微软雅黑" panose="020b0503020204020204" charset="-122"/>
              </a:rPr>
              <a:t>义</a:t>
            </a:r>
            <a:endParaRPr sz="2000">
              <a:latin typeface="仿宋" panose="02010609060101010101" charset="-122"/>
              <a:ea typeface="微软雅黑" panose="020b0503020204020204" charset="-122"/>
              <a:cs typeface="微软雅黑" panose="020b0503020204020204" charset="-122"/>
            </a:endParaRPr>
          </a:p>
        </p:txBody>
      </p:sp>
      <p:sp>
        <p:nvSpPr>
          <p:cNvPr id="17" name="object 17"/>
          <p:cNvSpPr/>
          <p:nvPr/>
        </p:nvSpPr>
        <p:spPr>
          <a:xfrm>
            <a:off x="2017166" y="2493619"/>
            <a:ext cx="900963" cy="315175"/>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1270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16页</a:t>
            </a:r>
            <a:endParaRPr spc="-5">
              <a:latin typeface="仿宋" panose="02010609060101010101" charset="-122"/>
              <a:ea typeface="微软雅黑" panose="020b050302020402020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2070471" y="132588"/>
            <a:ext cx="127878"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85127" y="227507"/>
            <a:ext cx="2166620"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产品的考核指</a:t>
            </a:r>
            <a:r>
              <a:rPr sz="2400" spc="-10">
                <a:solidFill>
                  <a:srgbClr val="404040"/>
                </a:solidFill>
                <a:latin typeface="仿宋" panose="02010609060101010101" charset="-122"/>
                <a:ea typeface="微软雅黑" panose="020b0503020204020204" charset="-122"/>
                <a:cs typeface="宋体" panose="02010600030101010101" pitchFamily="2" charset="-122"/>
              </a:rPr>
              <a:t>标</a:t>
            </a:r>
            <a:endParaRPr sz="2400">
              <a:latin typeface="仿宋" panose="02010609060101010101" charset="-122"/>
              <a:ea typeface="微软雅黑" panose="020b0503020204020204" charset="-122"/>
              <a:cs typeface="宋体" panose="02010600030101010101" pitchFamily="2" charset="-122"/>
            </a:endParaRPr>
          </a:p>
        </p:txBody>
      </p:sp>
      <p:sp>
        <p:nvSpPr>
          <p:cNvPr id="5" name="object 5"/>
          <p:cNvSpPr/>
          <p:nvPr/>
        </p:nvSpPr>
        <p:spPr>
          <a:xfrm>
            <a:off x="5350922" y="2700738"/>
            <a:ext cx="1712532" cy="1496514"/>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object 6"/>
          <p:cNvSpPr txBox="1"/>
          <p:nvPr/>
        </p:nvSpPr>
        <p:spPr>
          <a:xfrm>
            <a:off x="5737212" y="3264001"/>
            <a:ext cx="9398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a:solidFill>
                  <a:srgbClr val="FFFFFF"/>
                </a:solidFill>
                <a:latin typeface="仿宋" panose="02010609060101010101" charset="-122"/>
                <a:ea typeface="微软雅黑" panose="020b0503020204020204" charset="-122"/>
                <a:cs typeface="微软雅黑" panose="020b0503020204020204" charset="-122"/>
              </a:rPr>
              <a:t>考核指标</a:t>
            </a:r>
            <a:endParaRPr sz="1800">
              <a:solidFill>
                <a:srgbClr val="FFFFFF"/>
              </a:solidFill>
              <a:latin typeface="仿宋" panose="02010609060101010101" charset="-122"/>
              <a:ea typeface="微软雅黑" panose="020b0503020204020204" charset="-122"/>
              <a:cs typeface="微软雅黑" panose="020b0503020204020204" charset="-122"/>
            </a:endParaRPr>
          </a:p>
        </p:txBody>
      </p:sp>
      <p:sp>
        <p:nvSpPr>
          <p:cNvPr id="7" name="object 7"/>
          <p:cNvSpPr/>
          <p:nvPr/>
        </p:nvSpPr>
        <p:spPr>
          <a:xfrm>
            <a:off x="954287" y="1606852"/>
            <a:ext cx="2979643" cy="564356"/>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object 8"/>
          <p:cNvSpPr txBox="1"/>
          <p:nvPr/>
        </p:nvSpPr>
        <p:spPr>
          <a:xfrm>
            <a:off x="1535887" y="1719694"/>
            <a:ext cx="2056764"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产品销售收入及增长</a:t>
            </a:r>
            <a:r>
              <a:rPr sz="1600" spc="-5">
                <a:latin typeface="仿宋" panose="02010609060101010101" charset="-122"/>
                <a:ea typeface="微软雅黑" panose="020b0503020204020204" charset="-122"/>
                <a:cs typeface="微软雅黑" panose="020b0503020204020204" charset="-122"/>
              </a:rPr>
              <a:t>率</a:t>
            </a:r>
            <a:endParaRPr sz="1600">
              <a:latin typeface="仿宋" panose="02010609060101010101" charset="-122"/>
              <a:ea typeface="微软雅黑" panose="020b0503020204020204" charset="-122"/>
              <a:cs typeface="微软雅黑" panose="020b0503020204020204" charset="-122"/>
            </a:endParaRPr>
          </a:p>
        </p:txBody>
      </p:sp>
      <p:sp>
        <p:nvSpPr>
          <p:cNvPr id="9" name="object 9"/>
          <p:cNvSpPr/>
          <p:nvPr/>
        </p:nvSpPr>
        <p:spPr>
          <a:xfrm>
            <a:off x="954287" y="2639803"/>
            <a:ext cx="2979643" cy="564742"/>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object 10"/>
          <p:cNvSpPr/>
          <p:nvPr/>
        </p:nvSpPr>
        <p:spPr>
          <a:xfrm>
            <a:off x="954287" y="3888991"/>
            <a:ext cx="2979643" cy="564356"/>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object 11"/>
          <p:cNvSpPr txBox="1"/>
          <p:nvPr/>
        </p:nvSpPr>
        <p:spPr>
          <a:xfrm>
            <a:off x="1821637" y="4001820"/>
            <a:ext cx="12439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人均利润空</a:t>
            </a:r>
            <a:r>
              <a:rPr sz="1600" spc="-5">
                <a:latin typeface="仿宋" panose="02010609060101010101" charset="-122"/>
                <a:ea typeface="微软雅黑" panose="020b0503020204020204" charset="-122"/>
                <a:cs typeface="微软雅黑" panose="020b0503020204020204" charset="-122"/>
              </a:rPr>
              <a:t>间</a:t>
            </a:r>
            <a:endParaRPr sz="1600">
              <a:latin typeface="仿宋" panose="02010609060101010101" charset="-122"/>
              <a:ea typeface="微软雅黑" panose="020b0503020204020204" charset="-122"/>
              <a:cs typeface="微软雅黑" panose="020b0503020204020204" charset="-122"/>
            </a:endParaRPr>
          </a:p>
        </p:txBody>
      </p:sp>
      <p:sp>
        <p:nvSpPr>
          <p:cNvPr id="12" name="object 12"/>
          <p:cNvSpPr/>
          <p:nvPr/>
        </p:nvSpPr>
        <p:spPr>
          <a:xfrm>
            <a:off x="954287" y="5137782"/>
            <a:ext cx="2979643" cy="564356"/>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object 13"/>
          <p:cNvSpPr/>
          <p:nvPr/>
        </p:nvSpPr>
        <p:spPr>
          <a:xfrm>
            <a:off x="8087238" y="1911970"/>
            <a:ext cx="3152673" cy="564356"/>
          </a:xfrm>
          <a:prstGeom prst="rect">
            <a:avLst/>
          </a:prstGeom>
          <a:blipFill>
            <a:blip r:embed="rId7"/>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object 14"/>
          <p:cNvSpPr txBox="1"/>
          <p:nvPr/>
        </p:nvSpPr>
        <p:spPr>
          <a:xfrm>
            <a:off x="8634831" y="2024811"/>
            <a:ext cx="2056764"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产品市场份额和毛利</a:t>
            </a:r>
            <a:r>
              <a:rPr sz="1600" spc="-5">
                <a:latin typeface="仿宋" panose="02010609060101010101" charset="-122"/>
                <a:ea typeface="微软雅黑" panose="020b0503020204020204" charset="-122"/>
                <a:cs typeface="微软雅黑" panose="020b0503020204020204" charset="-122"/>
              </a:rPr>
              <a:t>率</a:t>
            </a:r>
            <a:endParaRPr sz="1600">
              <a:latin typeface="仿宋" panose="02010609060101010101" charset="-122"/>
              <a:ea typeface="微软雅黑" panose="020b0503020204020204" charset="-122"/>
              <a:cs typeface="微软雅黑" panose="020b0503020204020204" charset="-122"/>
            </a:endParaRPr>
          </a:p>
        </p:txBody>
      </p:sp>
      <p:sp>
        <p:nvSpPr>
          <p:cNvPr id="15" name="object 15"/>
          <p:cNvSpPr/>
          <p:nvPr/>
        </p:nvSpPr>
        <p:spPr>
          <a:xfrm>
            <a:off x="8087238" y="3168914"/>
            <a:ext cx="3152673" cy="568536"/>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object 16"/>
          <p:cNvSpPr txBox="1"/>
          <p:nvPr/>
        </p:nvSpPr>
        <p:spPr>
          <a:xfrm>
            <a:off x="8330031" y="3281743"/>
            <a:ext cx="2666365"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a:latin typeface="仿宋" panose="02010609060101010101" charset="-122"/>
                <a:ea typeface="微软雅黑" panose="020b0503020204020204" charset="-122"/>
                <a:cs typeface="微软雅黑" panose="020b0503020204020204" charset="-122"/>
              </a:rPr>
              <a:t>控制对手的领先的功能和性</a:t>
            </a:r>
            <a:r>
              <a:rPr sz="1600" spc="-5">
                <a:latin typeface="仿宋" panose="02010609060101010101" charset="-122"/>
                <a:ea typeface="微软雅黑" panose="020b0503020204020204" charset="-122"/>
                <a:cs typeface="微软雅黑" panose="020b0503020204020204" charset="-122"/>
              </a:rPr>
              <a:t>能</a:t>
            </a:r>
            <a:endParaRPr sz="1600">
              <a:latin typeface="仿宋" panose="02010609060101010101" charset="-122"/>
              <a:ea typeface="微软雅黑" panose="020b0503020204020204" charset="-122"/>
              <a:cs typeface="微软雅黑" panose="020b0503020204020204" charset="-122"/>
            </a:endParaRPr>
          </a:p>
        </p:txBody>
      </p:sp>
      <p:sp>
        <p:nvSpPr>
          <p:cNvPr id="17" name="object 17"/>
          <p:cNvSpPr/>
          <p:nvPr/>
        </p:nvSpPr>
        <p:spPr>
          <a:xfrm>
            <a:off x="8087238" y="4527534"/>
            <a:ext cx="3152673" cy="568536"/>
          </a:xfrm>
          <a:prstGeom prst="rect">
            <a:avLst/>
          </a:prstGeom>
          <a:blipFill>
            <a:blip r:embed="rId8"/>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txBox="1"/>
          <p:nvPr/>
        </p:nvSpPr>
        <p:spPr>
          <a:xfrm>
            <a:off x="8263356" y="4640363"/>
            <a:ext cx="2799080" cy="25781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95"/>
              </a:spcBef>
            </a:pPr>
            <a:r>
              <a:rPr sz="1600" spc="-5">
                <a:latin typeface="仿宋" panose="02010609060101010101" charset="-122"/>
                <a:ea typeface="微软雅黑" panose="020b0503020204020204" charset="-122"/>
                <a:cs typeface="微软雅黑" panose="020b0503020204020204" charset="-122"/>
              </a:rPr>
              <a:t>R</a:t>
            </a:r>
            <a:r>
              <a:rPr sz="1600">
                <a:latin typeface="仿宋" panose="02010609060101010101" charset="-122"/>
                <a:ea typeface="微软雅黑" panose="020b0503020204020204" charset="-122"/>
                <a:cs typeface="微软雅黑" panose="020b0503020204020204" charset="-122"/>
              </a:rPr>
              <a:t>版本产品平均开发和推出周</a:t>
            </a:r>
            <a:r>
              <a:rPr sz="1600" spc="-5">
                <a:latin typeface="仿宋" panose="02010609060101010101" charset="-122"/>
                <a:ea typeface="微软雅黑" panose="020b0503020204020204" charset="-122"/>
                <a:cs typeface="微软雅黑" panose="020b0503020204020204" charset="-122"/>
              </a:rPr>
              <a:t>期</a:t>
            </a:r>
            <a:endParaRPr sz="1600">
              <a:latin typeface="仿宋" panose="02010609060101010101" charset="-122"/>
              <a:ea typeface="微软雅黑" panose="020b0503020204020204" charset="-122"/>
              <a:cs typeface="微软雅黑" panose="020b0503020204020204" charset="-122"/>
            </a:endParaRPr>
          </a:p>
        </p:txBody>
      </p:sp>
      <p:sp>
        <p:nvSpPr>
          <p:cNvPr id="19" name="object 19"/>
          <p:cNvSpPr txBox="1"/>
          <p:nvPr/>
        </p:nvSpPr>
        <p:spPr>
          <a:xfrm>
            <a:off x="1065352" y="2258301"/>
            <a:ext cx="2711450" cy="881380"/>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5"/>
              </a:spcBef>
              <a:tabLst>
                <a:tab pos="297815"/>
              </a:tabLst>
            </a:pPr>
            <a:r>
              <a:rPr sz="1400">
                <a:latin typeface="仿宋" panose="02010609060101010101" charset="-122"/>
                <a:ea typeface="微软雅黑" panose="020b0503020204020204" charset="-122"/>
                <a:cs typeface="微软雅黑" panose="020b0503020204020204" charset="-122"/>
              </a:rPr>
              <a:t>ￚ	评价产品规</a:t>
            </a:r>
            <a:r>
              <a:rPr sz="1400" spc="5">
                <a:latin typeface="仿宋" panose="02010609060101010101" charset="-122"/>
                <a:ea typeface="微软雅黑" panose="020b0503020204020204" charset="-122"/>
                <a:cs typeface="微软雅黑" panose="020b0503020204020204" charset="-122"/>
              </a:rPr>
              <a:t>模</a:t>
            </a:r>
            <a:endParaRPr sz="1400">
              <a:latin typeface="仿宋" panose="02010609060101010101" charset="-122"/>
              <a:ea typeface="微软雅黑" panose="020b0503020204020204" charset="-122"/>
              <a:cs typeface="微软雅黑" panose="020b0503020204020204" charset="-122"/>
            </a:endParaRPr>
          </a:p>
          <a:p>
            <a:pPr marL="57150" marR="5080">
              <a:lnSpc>
                <a:spcPct val="100000"/>
              </a:lnSpc>
              <a:spcBef>
                <a:spcPts val="1250"/>
              </a:spcBef>
            </a:pPr>
            <a:r>
              <a:rPr sz="1600">
                <a:latin typeface="仿宋" panose="02010609060101010101" charset="-122"/>
                <a:ea typeface="微软雅黑" panose="020b0503020204020204" charset="-122"/>
                <a:cs typeface="微软雅黑" panose="020b0503020204020204" charset="-122"/>
              </a:rPr>
              <a:t>新客户、新区域、新产品在</a:t>
            </a:r>
            <a:r>
              <a:rPr sz="1600" spc="-5">
                <a:latin typeface="仿宋" panose="02010609060101010101" charset="-122"/>
                <a:ea typeface="微软雅黑" panose="020b0503020204020204" charset="-122"/>
                <a:cs typeface="微软雅黑" panose="020b0503020204020204" charset="-122"/>
              </a:rPr>
              <a:t>销 </a:t>
            </a:r>
            <a:r>
              <a:rPr sz="1600">
                <a:latin typeface="仿宋" panose="02010609060101010101" charset="-122"/>
                <a:ea typeface="微软雅黑" panose="020b0503020204020204" charset="-122"/>
                <a:cs typeface="微软雅黑" panose="020b0503020204020204" charset="-122"/>
              </a:rPr>
              <a:t>售中的所占的比</a:t>
            </a:r>
            <a:r>
              <a:rPr sz="1600" spc="-5">
                <a:latin typeface="仿宋" panose="02010609060101010101" charset="-122"/>
                <a:ea typeface="微软雅黑" panose="020b0503020204020204" charset="-122"/>
                <a:cs typeface="微软雅黑" panose="020b0503020204020204" charset="-122"/>
              </a:rPr>
              <a:t>例</a:t>
            </a:r>
            <a:endParaRPr sz="1600">
              <a:latin typeface="仿宋" panose="02010609060101010101" charset="-122"/>
              <a:ea typeface="微软雅黑" panose="020b0503020204020204" charset="-122"/>
              <a:cs typeface="微软雅黑" panose="020b0503020204020204" charset="-122"/>
            </a:endParaRPr>
          </a:p>
        </p:txBody>
      </p:sp>
      <p:sp>
        <p:nvSpPr>
          <p:cNvPr id="20" name="object 20"/>
          <p:cNvSpPr txBox="1"/>
          <p:nvPr/>
        </p:nvSpPr>
        <p:spPr>
          <a:xfrm>
            <a:off x="1065352" y="3291649"/>
            <a:ext cx="2623185" cy="44386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8450" marR="5080" indent="-285750">
              <a:lnSpc>
                <a:spcPct val="100000"/>
              </a:lnSpc>
              <a:spcBef>
                <a:spcPts val="105"/>
              </a:spcBef>
              <a:tabLst>
                <a:tab pos="297815"/>
              </a:tabLst>
            </a:pPr>
            <a:r>
              <a:rPr sz="1400">
                <a:latin typeface="仿宋" panose="02010609060101010101" charset="-122"/>
                <a:ea typeface="微软雅黑" panose="020b0503020204020204" charset="-122"/>
                <a:cs typeface="微软雅黑" panose="020b0503020204020204" charset="-122"/>
              </a:rPr>
              <a:t>ￚ	评价产品的可持续发展（包括 市场份额</a:t>
            </a:r>
            <a:r>
              <a:rPr sz="1400" spc="5">
                <a:latin typeface="仿宋" panose="02010609060101010101" charset="-122"/>
                <a:ea typeface="微软雅黑" panose="020b0503020204020204" charset="-122"/>
                <a:cs typeface="微软雅黑" panose="020b0503020204020204" charset="-122"/>
              </a:rPr>
              <a:t>）</a:t>
            </a:r>
            <a:endParaRPr sz="1400">
              <a:latin typeface="仿宋" panose="02010609060101010101" charset="-122"/>
              <a:ea typeface="微软雅黑" panose="020b0503020204020204" charset="-122"/>
              <a:cs typeface="微软雅黑" panose="020b0503020204020204" charset="-122"/>
            </a:endParaRPr>
          </a:p>
        </p:txBody>
      </p:sp>
      <p:sp>
        <p:nvSpPr>
          <p:cNvPr id="21" name="object 21"/>
          <p:cNvSpPr txBox="1"/>
          <p:nvPr/>
        </p:nvSpPr>
        <p:spPr>
          <a:xfrm>
            <a:off x="1065352" y="4540440"/>
            <a:ext cx="2682875" cy="443865"/>
          </a:xfrm>
          <a:prstGeom prst="rect">
            <a:avLst/>
          </a:prstGeom>
        </p:spPr>
        <p:txBody>
          <a:bodyPr vert="horz" wrap="square" lIns="0" tIns="1333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98450" marR="5080" indent="-285750">
              <a:lnSpc>
                <a:spcPct val="100000"/>
              </a:lnSpc>
              <a:spcBef>
                <a:spcPts val="105"/>
              </a:spcBef>
              <a:tabLst>
                <a:tab pos="297815"/>
              </a:tabLst>
            </a:pPr>
            <a:r>
              <a:rPr sz="1400">
                <a:latin typeface="仿宋" panose="02010609060101010101" charset="-122"/>
                <a:ea typeface="微软雅黑" panose="020b0503020204020204" charset="-122"/>
                <a:cs typeface="微软雅黑" panose="020b0503020204020204" charset="-122"/>
              </a:rPr>
              <a:t>ￚ	评价产品的利润和效</a:t>
            </a:r>
            <a:r>
              <a:rPr sz="1400" spc="-5">
                <a:latin typeface="仿宋" panose="02010609060101010101" charset="-122"/>
                <a:ea typeface="微软雅黑" panose="020b0503020204020204" charset="-122"/>
                <a:cs typeface="微软雅黑" panose="020b0503020204020204" charset="-122"/>
              </a:rPr>
              <a:t>益</a:t>
            </a:r>
            <a:r>
              <a:rPr sz="1400">
                <a:latin typeface="仿宋" panose="02010609060101010101" charset="-122"/>
                <a:ea typeface="微软雅黑" panose="020b0503020204020204" charset="-122"/>
                <a:cs typeface="微软雅黑" panose="020b0503020204020204" charset="-122"/>
              </a:rPr>
              <a:t>(包括产 品的毛利)</a:t>
            </a:r>
            <a:endParaRPr sz="1400">
              <a:latin typeface="仿宋" panose="02010609060101010101" charset="-122"/>
              <a:ea typeface="微软雅黑" panose="020b0503020204020204" charset="-122"/>
              <a:cs typeface="微软雅黑" panose="020b0503020204020204" charset="-122"/>
            </a:endParaRPr>
          </a:p>
        </p:txBody>
      </p:sp>
      <p:sp>
        <p:nvSpPr>
          <p:cNvPr id="22" name="object 22"/>
          <p:cNvSpPr txBox="1"/>
          <p:nvPr/>
        </p:nvSpPr>
        <p:spPr>
          <a:xfrm>
            <a:off x="1065352" y="5250611"/>
            <a:ext cx="2609850" cy="784860"/>
          </a:xfrm>
          <a:prstGeom prst="rect">
            <a:avLst/>
          </a:prstGeom>
        </p:spPr>
        <p:txBody>
          <a:bodyPr vert="horz" wrap="square" lIns="0" tIns="12065"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58750">
              <a:lnSpc>
                <a:spcPct val="100000"/>
              </a:lnSpc>
              <a:spcBef>
                <a:spcPts val="95"/>
              </a:spcBef>
            </a:pPr>
            <a:r>
              <a:rPr sz="1600">
                <a:latin typeface="仿宋" panose="02010609060101010101" charset="-122"/>
                <a:ea typeface="微软雅黑" panose="020b0503020204020204" charset="-122"/>
                <a:cs typeface="微软雅黑" panose="020b0503020204020204" charset="-122"/>
              </a:rPr>
              <a:t>核心客户和区域的收入占</a:t>
            </a:r>
            <a:r>
              <a:rPr sz="1600" spc="-5">
                <a:latin typeface="仿宋" panose="02010609060101010101" charset="-122"/>
                <a:ea typeface="微软雅黑" panose="020b0503020204020204" charset="-122"/>
                <a:cs typeface="微软雅黑" panose="020b0503020204020204" charset="-122"/>
              </a:rPr>
              <a:t>比</a:t>
            </a:r>
            <a:endParaRPr sz="1600">
              <a:latin typeface="仿宋" panose="02010609060101010101" charset="-122"/>
              <a:ea typeface="微软雅黑" panose="020b0503020204020204" charset="-122"/>
              <a:cs typeface="微软雅黑" panose="020b0503020204020204" charset="-122"/>
            </a:endParaRPr>
          </a:p>
          <a:p>
            <a:pPr>
              <a:lnSpc>
                <a:spcPct val="100000"/>
              </a:lnSpc>
              <a:spcBef>
                <a:spcPts val="30"/>
              </a:spcBef>
            </a:pPr>
            <a:endParaRPr sz="2000">
              <a:latin typeface="仿宋" panose="02010609060101010101" charset="-122"/>
              <a:ea typeface="微软雅黑" panose="020b0503020204020204" charset="-122"/>
              <a:cs typeface="Times New Roman" panose="02020603050405020304"/>
            </a:endParaRPr>
          </a:p>
          <a:p>
            <a:pPr marL="12700">
              <a:lnSpc>
                <a:spcPct val="100000"/>
              </a:lnSpc>
              <a:tabLst>
                <a:tab pos="297815"/>
              </a:tabLst>
            </a:pPr>
            <a:r>
              <a:rPr sz="1400">
                <a:latin typeface="仿宋" panose="02010609060101010101" charset="-122"/>
                <a:ea typeface="微软雅黑" panose="020b0503020204020204" charset="-122"/>
                <a:cs typeface="微软雅黑" panose="020b0503020204020204" charset="-122"/>
              </a:rPr>
              <a:t>ￚ	评价产品的竞争</a:t>
            </a:r>
            <a:r>
              <a:rPr sz="1400" spc="5">
                <a:latin typeface="仿宋" panose="02010609060101010101" charset="-122"/>
                <a:ea typeface="微软雅黑" panose="020b0503020204020204" charset="-122"/>
                <a:cs typeface="微软雅黑" panose="020b0503020204020204" charset="-122"/>
              </a:rPr>
              <a:t>力</a:t>
            </a:r>
            <a:endParaRPr sz="1400">
              <a:latin typeface="仿宋" panose="02010609060101010101" charset="-122"/>
              <a:ea typeface="微软雅黑" panose="020b0503020204020204" charset="-122"/>
              <a:cs typeface="微软雅黑" panose="020b0503020204020204" charset="-122"/>
            </a:endParaRPr>
          </a:p>
        </p:txBody>
      </p:sp>
      <p:sp>
        <p:nvSpPr>
          <p:cNvPr id="23" name="object 23"/>
          <p:cNvSpPr/>
          <p:nvPr/>
        </p:nvSpPr>
        <p:spPr>
          <a:xfrm>
            <a:off x="3901617" y="1862188"/>
            <a:ext cx="2310765" cy="847090"/>
          </a:xfrm>
          <a:custGeom>
            <a:rect l="l" t="t" r="r" b="b"/>
            <a:pathLst>
              <a:path w="2310765" h="847089">
                <a:moveTo>
                  <a:pt x="2300808" y="9524"/>
                </a:moveTo>
                <a:lnTo>
                  <a:pt x="0" y="9524"/>
                </a:lnTo>
                <a:lnTo>
                  <a:pt x="0" y="0"/>
                </a:lnTo>
                <a:lnTo>
                  <a:pt x="2305570" y="0"/>
                </a:lnTo>
                <a:lnTo>
                  <a:pt x="2307043" y="228"/>
                </a:lnTo>
                <a:lnTo>
                  <a:pt x="2308364" y="901"/>
                </a:lnTo>
                <a:lnTo>
                  <a:pt x="2309418" y="1955"/>
                </a:lnTo>
                <a:lnTo>
                  <a:pt x="2310104" y="3289"/>
                </a:lnTo>
                <a:lnTo>
                  <a:pt x="2310333" y="4762"/>
                </a:lnTo>
                <a:lnTo>
                  <a:pt x="2300808" y="4762"/>
                </a:lnTo>
                <a:lnTo>
                  <a:pt x="2300808" y="9524"/>
                </a:lnTo>
                <a:close/>
              </a:path>
              <a:path w="2310765" h="847089">
                <a:moveTo>
                  <a:pt x="2310333" y="846734"/>
                </a:moveTo>
                <a:lnTo>
                  <a:pt x="2300808" y="846734"/>
                </a:lnTo>
                <a:lnTo>
                  <a:pt x="2300808" y="4762"/>
                </a:lnTo>
                <a:lnTo>
                  <a:pt x="2305570" y="9524"/>
                </a:lnTo>
                <a:lnTo>
                  <a:pt x="2310333" y="9524"/>
                </a:lnTo>
                <a:lnTo>
                  <a:pt x="2310333" y="846734"/>
                </a:lnTo>
                <a:close/>
              </a:path>
              <a:path w="2310765" h="847089">
                <a:moveTo>
                  <a:pt x="2310333" y="9524"/>
                </a:moveTo>
                <a:lnTo>
                  <a:pt x="2305570" y="9524"/>
                </a:lnTo>
                <a:lnTo>
                  <a:pt x="2300808" y="4762"/>
                </a:lnTo>
                <a:lnTo>
                  <a:pt x="2310333" y="4762"/>
                </a:lnTo>
                <a:lnTo>
                  <a:pt x="2310333"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object 24"/>
          <p:cNvSpPr/>
          <p:nvPr/>
        </p:nvSpPr>
        <p:spPr>
          <a:xfrm>
            <a:off x="3901617" y="2895523"/>
            <a:ext cx="1477645" cy="538480"/>
          </a:xfrm>
          <a:custGeom>
            <a:rect l="l" t="t" r="r" b="b"/>
            <a:pathLst>
              <a:path w="1477645" h="538479">
                <a:moveTo>
                  <a:pt x="733971" y="9524"/>
                </a:moveTo>
                <a:lnTo>
                  <a:pt x="0" y="9524"/>
                </a:lnTo>
                <a:lnTo>
                  <a:pt x="0" y="0"/>
                </a:lnTo>
                <a:lnTo>
                  <a:pt x="738733" y="0"/>
                </a:lnTo>
                <a:lnTo>
                  <a:pt x="740206" y="241"/>
                </a:lnTo>
                <a:lnTo>
                  <a:pt x="741540" y="914"/>
                </a:lnTo>
                <a:lnTo>
                  <a:pt x="742594" y="1968"/>
                </a:lnTo>
                <a:lnTo>
                  <a:pt x="743267" y="3301"/>
                </a:lnTo>
                <a:lnTo>
                  <a:pt x="743496" y="4762"/>
                </a:lnTo>
                <a:lnTo>
                  <a:pt x="733971" y="4762"/>
                </a:lnTo>
                <a:lnTo>
                  <a:pt x="733971" y="9524"/>
                </a:lnTo>
                <a:close/>
              </a:path>
              <a:path w="1477645" h="538479">
                <a:moveTo>
                  <a:pt x="1477479" y="538238"/>
                </a:moveTo>
                <a:lnTo>
                  <a:pt x="738733" y="538238"/>
                </a:lnTo>
                <a:lnTo>
                  <a:pt x="737273" y="538010"/>
                </a:lnTo>
                <a:lnTo>
                  <a:pt x="735939" y="537324"/>
                </a:lnTo>
                <a:lnTo>
                  <a:pt x="734885" y="536270"/>
                </a:lnTo>
                <a:lnTo>
                  <a:pt x="734212" y="534949"/>
                </a:lnTo>
                <a:lnTo>
                  <a:pt x="733971" y="533476"/>
                </a:lnTo>
                <a:lnTo>
                  <a:pt x="733971" y="4762"/>
                </a:lnTo>
                <a:lnTo>
                  <a:pt x="738733" y="9524"/>
                </a:lnTo>
                <a:lnTo>
                  <a:pt x="743496" y="9524"/>
                </a:lnTo>
                <a:lnTo>
                  <a:pt x="743496" y="528713"/>
                </a:lnTo>
                <a:lnTo>
                  <a:pt x="738733" y="528713"/>
                </a:lnTo>
                <a:lnTo>
                  <a:pt x="743496" y="533476"/>
                </a:lnTo>
                <a:lnTo>
                  <a:pt x="1477479" y="533476"/>
                </a:lnTo>
                <a:lnTo>
                  <a:pt x="1477479" y="538238"/>
                </a:lnTo>
                <a:close/>
              </a:path>
              <a:path w="1477645" h="538479">
                <a:moveTo>
                  <a:pt x="743496" y="9524"/>
                </a:moveTo>
                <a:lnTo>
                  <a:pt x="738733" y="9524"/>
                </a:lnTo>
                <a:lnTo>
                  <a:pt x="733971" y="4762"/>
                </a:lnTo>
                <a:lnTo>
                  <a:pt x="743496" y="4762"/>
                </a:lnTo>
                <a:lnTo>
                  <a:pt x="743496" y="9524"/>
                </a:lnTo>
                <a:close/>
              </a:path>
              <a:path w="1477645" h="538479">
                <a:moveTo>
                  <a:pt x="743496" y="533476"/>
                </a:moveTo>
                <a:lnTo>
                  <a:pt x="738733" y="528713"/>
                </a:lnTo>
                <a:lnTo>
                  <a:pt x="743496" y="528713"/>
                </a:lnTo>
                <a:lnTo>
                  <a:pt x="743496" y="533476"/>
                </a:lnTo>
                <a:close/>
              </a:path>
              <a:path w="1477645" h="538479">
                <a:moveTo>
                  <a:pt x="1477479" y="533476"/>
                </a:moveTo>
                <a:lnTo>
                  <a:pt x="743496" y="533476"/>
                </a:lnTo>
                <a:lnTo>
                  <a:pt x="743496" y="528713"/>
                </a:lnTo>
                <a:lnTo>
                  <a:pt x="1477479" y="528713"/>
                </a:lnTo>
                <a:lnTo>
                  <a:pt x="1477479" y="533476"/>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object 25"/>
          <p:cNvSpPr/>
          <p:nvPr/>
        </p:nvSpPr>
        <p:spPr>
          <a:xfrm>
            <a:off x="3901617" y="3424237"/>
            <a:ext cx="1477645" cy="729615"/>
          </a:xfrm>
          <a:custGeom>
            <a:rect l="l" t="t" r="r" b="b"/>
            <a:pathLst>
              <a:path w="1477645" h="729614">
                <a:moveTo>
                  <a:pt x="733971" y="724839"/>
                </a:moveTo>
                <a:lnTo>
                  <a:pt x="733971" y="4762"/>
                </a:lnTo>
                <a:lnTo>
                  <a:pt x="734212" y="3289"/>
                </a:lnTo>
                <a:lnTo>
                  <a:pt x="734885" y="1968"/>
                </a:lnTo>
                <a:lnTo>
                  <a:pt x="735939" y="914"/>
                </a:lnTo>
                <a:lnTo>
                  <a:pt x="737273" y="228"/>
                </a:lnTo>
                <a:lnTo>
                  <a:pt x="738733" y="0"/>
                </a:lnTo>
                <a:lnTo>
                  <a:pt x="1477479" y="0"/>
                </a:lnTo>
                <a:lnTo>
                  <a:pt x="1477479" y="4762"/>
                </a:lnTo>
                <a:lnTo>
                  <a:pt x="743496" y="4762"/>
                </a:lnTo>
                <a:lnTo>
                  <a:pt x="738733" y="9525"/>
                </a:lnTo>
                <a:lnTo>
                  <a:pt x="743496" y="9525"/>
                </a:lnTo>
                <a:lnTo>
                  <a:pt x="743496" y="720077"/>
                </a:lnTo>
                <a:lnTo>
                  <a:pt x="738733" y="720077"/>
                </a:lnTo>
                <a:lnTo>
                  <a:pt x="733971" y="724839"/>
                </a:lnTo>
                <a:close/>
              </a:path>
              <a:path w="1477645" h="729614">
                <a:moveTo>
                  <a:pt x="743496" y="9525"/>
                </a:moveTo>
                <a:lnTo>
                  <a:pt x="738733" y="9525"/>
                </a:lnTo>
                <a:lnTo>
                  <a:pt x="743496" y="4762"/>
                </a:lnTo>
                <a:lnTo>
                  <a:pt x="743496" y="9525"/>
                </a:lnTo>
                <a:close/>
              </a:path>
              <a:path w="1477645" h="729614">
                <a:moveTo>
                  <a:pt x="1477479" y="9525"/>
                </a:moveTo>
                <a:lnTo>
                  <a:pt x="743496" y="9525"/>
                </a:lnTo>
                <a:lnTo>
                  <a:pt x="743496" y="4762"/>
                </a:lnTo>
                <a:lnTo>
                  <a:pt x="1477479" y="4762"/>
                </a:lnTo>
                <a:lnTo>
                  <a:pt x="1477479" y="9525"/>
                </a:lnTo>
                <a:close/>
              </a:path>
              <a:path w="1477645" h="729614">
                <a:moveTo>
                  <a:pt x="738733" y="729602"/>
                </a:moveTo>
                <a:lnTo>
                  <a:pt x="0" y="729602"/>
                </a:lnTo>
                <a:lnTo>
                  <a:pt x="0" y="720077"/>
                </a:lnTo>
                <a:lnTo>
                  <a:pt x="733971" y="720077"/>
                </a:lnTo>
                <a:lnTo>
                  <a:pt x="733971" y="724839"/>
                </a:lnTo>
                <a:lnTo>
                  <a:pt x="743496" y="724839"/>
                </a:lnTo>
                <a:lnTo>
                  <a:pt x="743267" y="726313"/>
                </a:lnTo>
                <a:lnTo>
                  <a:pt x="742594" y="727646"/>
                </a:lnTo>
                <a:lnTo>
                  <a:pt x="741540" y="728700"/>
                </a:lnTo>
                <a:lnTo>
                  <a:pt x="740206" y="729373"/>
                </a:lnTo>
                <a:lnTo>
                  <a:pt x="738733" y="729602"/>
                </a:lnTo>
                <a:close/>
              </a:path>
              <a:path w="1477645" h="729614">
                <a:moveTo>
                  <a:pt x="743496" y="724839"/>
                </a:moveTo>
                <a:lnTo>
                  <a:pt x="733971" y="724839"/>
                </a:lnTo>
                <a:lnTo>
                  <a:pt x="738733" y="720077"/>
                </a:lnTo>
                <a:lnTo>
                  <a:pt x="743496" y="720077"/>
                </a:lnTo>
                <a:lnTo>
                  <a:pt x="743496" y="724839"/>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object 26"/>
          <p:cNvSpPr/>
          <p:nvPr/>
        </p:nvSpPr>
        <p:spPr>
          <a:xfrm flipH="1">
            <a:off x="6207188" y="4149090"/>
            <a:ext cx="0" cy="1249045"/>
          </a:xfrm>
          <a:custGeom>
            <a:rect l="l" t="t" r="r" b="b"/>
            <a:pathLst>
              <a:path h="1249045">
                <a:moveTo>
                  <a:pt x="0" y="0"/>
                </a:moveTo>
                <a:lnTo>
                  <a:pt x="0" y="1248778"/>
                </a:lnTo>
              </a:path>
            </a:pathLst>
          </a:custGeom>
          <a:ln w="9525">
            <a:solidFill>
              <a:srgbClr val="000000"/>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object 27"/>
          <p:cNvSpPr/>
          <p:nvPr/>
        </p:nvSpPr>
        <p:spPr>
          <a:xfrm>
            <a:off x="3901617" y="5395595"/>
            <a:ext cx="2301240" cy="0"/>
          </a:xfrm>
          <a:custGeom>
            <a:rect l="l" t="t" r="r" b="b"/>
            <a:pathLst>
              <a:path w="2301240">
                <a:moveTo>
                  <a:pt x="0" y="0"/>
                </a:moveTo>
                <a:lnTo>
                  <a:pt x="2300808" y="0"/>
                </a:lnTo>
              </a:path>
            </a:pathLst>
          </a:custGeom>
          <a:ln w="3809">
            <a:solidFill>
              <a:srgbClr val="000000"/>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object 28"/>
          <p:cNvSpPr/>
          <p:nvPr/>
        </p:nvSpPr>
        <p:spPr>
          <a:xfrm>
            <a:off x="3901617" y="5398134"/>
            <a:ext cx="2310765" cy="0"/>
          </a:xfrm>
          <a:custGeom>
            <a:rect l="l" t="t" r="r" b="b"/>
            <a:pathLst>
              <a:path w="2310765">
                <a:moveTo>
                  <a:pt x="0" y="0"/>
                </a:moveTo>
                <a:lnTo>
                  <a:pt x="2310291" y="0"/>
                </a:lnTo>
              </a:path>
            </a:pathLst>
          </a:custGeom>
          <a:ln w="3175">
            <a:solidFill>
              <a:srgbClr val="000000"/>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object 29"/>
          <p:cNvSpPr/>
          <p:nvPr/>
        </p:nvSpPr>
        <p:spPr>
          <a:xfrm>
            <a:off x="3901617" y="5399404"/>
            <a:ext cx="2310130" cy="0"/>
          </a:xfrm>
          <a:custGeom>
            <a:rect l="l" t="t" r="r" b="b"/>
            <a:pathLst>
              <a:path w="2310129">
                <a:moveTo>
                  <a:pt x="0" y="0"/>
                </a:moveTo>
                <a:lnTo>
                  <a:pt x="2310071" y="0"/>
                </a:lnTo>
              </a:path>
            </a:pathLst>
          </a:custGeom>
          <a:ln w="3175">
            <a:solidFill>
              <a:srgbClr val="000000"/>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object 30"/>
          <p:cNvSpPr/>
          <p:nvPr/>
        </p:nvSpPr>
        <p:spPr>
          <a:xfrm>
            <a:off x="3901617" y="5400675"/>
            <a:ext cx="2309495" cy="0"/>
          </a:xfrm>
          <a:custGeom>
            <a:rect l="l" t="t" r="r" b="b"/>
            <a:pathLst>
              <a:path w="2309495">
                <a:moveTo>
                  <a:pt x="0" y="0"/>
                </a:moveTo>
                <a:lnTo>
                  <a:pt x="2309418" y="0"/>
                </a:lnTo>
              </a:path>
            </a:pathLst>
          </a:custGeom>
          <a:ln w="3175">
            <a:solidFill>
              <a:srgbClr val="000000"/>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object 31"/>
          <p:cNvSpPr/>
          <p:nvPr/>
        </p:nvSpPr>
        <p:spPr>
          <a:xfrm>
            <a:off x="3901617" y="5401945"/>
            <a:ext cx="2308225" cy="0"/>
          </a:xfrm>
          <a:custGeom>
            <a:rect l="l" t="t" r="r" b="b"/>
            <a:pathLst>
              <a:path w="2308225">
                <a:moveTo>
                  <a:pt x="0" y="0"/>
                </a:moveTo>
                <a:lnTo>
                  <a:pt x="2307924" y="0"/>
                </a:lnTo>
              </a:path>
            </a:pathLst>
          </a:custGeom>
          <a:ln w="3175">
            <a:solidFill>
              <a:srgbClr val="000000"/>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object 32"/>
          <p:cNvSpPr/>
          <p:nvPr/>
        </p:nvSpPr>
        <p:spPr>
          <a:xfrm>
            <a:off x="6202426" y="4149077"/>
            <a:ext cx="1913255" cy="643890"/>
          </a:xfrm>
          <a:custGeom>
            <a:rect l="l" t="t" r="r" b="b"/>
            <a:pathLst>
              <a:path w="1913254" h="643889">
                <a:moveTo>
                  <a:pt x="1912975" y="643305"/>
                </a:moveTo>
                <a:lnTo>
                  <a:pt x="4762" y="643305"/>
                </a:lnTo>
                <a:lnTo>
                  <a:pt x="3289" y="643077"/>
                </a:lnTo>
                <a:lnTo>
                  <a:pt x="1955" y="642391"/>
                </a:lnTo>
                <a:lnTo>
                  <a:pt x="901" y="641350"/>
                </a:lnTo>
                <a:lnTo>
                  <a:pt x="228" y="640016"/>
                </a:lnTo>
                <a:lnTo>
                  <a:pt x="0" y="638543"/>
                </a:lnTo>
                <a:lnTo>
                  <a:pt x="0" y="0"/>
                </a:lnTo>
                <a:lnTo>
                  <a:pt x="9525" y="0"/>
                </a:lnTo>
                <a:lnTo>
                  <a:pt x="9525" y="633780"/>
                </a:lnTo>
                <a:lnTo>
                  <a:pt x="4762" y="633780"/>
                </a:lnTo>
                <a:lnTo>
                  <a:pt x="9525" y="638543"/>
                </a:lnTo>
                <a:lnTo>
                  <a:pt x="1912975" y="638543"/>
                </a:lnTo>
                <a:lnTo>
                  <a:pt x="1912975" y="643305"/>
                </a:lnTo>
                <a:close/>
              </a:path>
              <a:path w="1913254" h="643889">
                <a:moveTo>
                  <a:pt x="9525" y="638543"/>
                </a:moveTo>
                <a:lnTo>
                  <a:pt x="4762" y="633780"/>
                </a:lnTo>
                <a:lnTo>
                  <a:pt x="9525" y="633780"/>
                </a:lnTo>
                <a:lnTo>
                  <a:pt x="9525" y="638543"/>
                </a:lnTo>
                <a:close/>
              </a:path>
              <a:path w="1913254" h="643889">
                <a:moveTo>
                  <a:pt x="1912975" y="638543"/>
                </a:moveTo>
                <a:lnTo>
                  <a:pt x="9525" y="638543"/>
                </a:lnTo>
                <a:lnTo>
                  <a:pt x="9525" y="633780"/>
                </a:lnTo>
                <a:lnTo>
                  <a:pt x="1912975" y="633780"/>
                </a:lnTo>
                <a:lnTo>
                  <a:pt x="1912975" y="638543"/>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object 33"/>
          <p:cNvSpPr/>
          <p:nvPr/>
        </p:nvSpPr>
        <p:spPr>
          <a:xfrm>
            <a:off x="6202426" y="2167293"/>
            <a:ext cx="1913255" cy="541655"/>
          </a:xfrm>
          <a:custGeom>
            <a:rect l="l" t="t" r="r" b="b"/>
            <a:pathLst>
              <a:path w="1913254" h="541655">
                <a:moveTo>
                  <a:pt x="9525" y="541629"/>
                </a:moveTo>
                <a:lnTo>
                  <a:pt x="0" y="541629"/>
                </a:lnTo>
                <a:lnTo>
                  <a:pt x="0" y="4762"/>
                </a:lnTo>
                <a:lnTo>
                  <a:pt x="4762" y="0"/>
                </a:lnTo>
                <a:lnTo>
                  <a:pt x="1912975" y="0"/>
                </a:lnTo>
                <a:lnTo>
                  <a:pt x="1912975" y="4762"/>
                </a:lnTo>
                <a:lnTo>
                  <a:pt x="9525" y="4762"/>
                </a:lnTo>
                <a:lnTo>
                  <a:pt x="4762" y="9524"/>
                </a:lnTo>
                <a:lnTo>
                  <a:pt x="9525" y="9524"/>
                </a:lnTo>
                <a:lnTo>
                  <a:pt x="9525" y="541629"/>
                </a:lnTo>
                <a:close/>
              </a:path>
              <a:path w="1913254" h="541655">
                <a:moveTo>
                  <a:pt x="9525" y="9524"/>
                </a:moveTo>
                <a:lnTo>
                  <a:pt x="4762" y="9524"/>
                </a:lnTo>
                <a:lnTo>
                  <a:pt x="9525" y="4762"/>
                </a:lnTo>
                <a:lnTo>
                  <a:pt x="9525" y="9524"/>
                </a:lnTo>
                <a:close/>
              </a:path>
              <a:path w="1913254" h="541655">
                <a:moveTo>
                  <a:pt x="1912975" y="9524"/>
                </a:moveTo>
                <a:lnTo>
                  <a:pt x="9525" y="9524"/>
                </a:lnTo>
                <a:lnTo>
                  <a:pt x="9525" y="4762"/>
                </a:lnTo>
                <a:lnTo>
                  <a:pt x="1912975" y="4762"/>
                </a:lnTo>
                <a:lnTo>
                  <a:pt x="1912975" y="9524"/>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object 34"/>
          <p:cNvSpPr/>
          <p:nvPr/>
        </p:nvSpPr>
        <p:spPr>
          <a:xfrm>
            <a:off x="7035279" y="3424237"/>
            <a:ext cx="1080135" cy="9525"/>
          </a:xfrm>
          <a:custGeom>
            <a:rect l="l" t="t" r="r" b="b"/>
            <a:pathLst>
              <a:path w="1080134" h="9525">
                <a:moveTo>
                  <a:pt x="540054" y="9525"/>
                </a:moveTo>
                <a:lnTo>
                  <a:pt x="0" y="9525"/>
                </a:lnTo>
                <a:lnTo>
                  <a:pt x="0" y="0"/>
                </a:lnTo>
                <a:lnTo>
                  <a:pt x="540054" y="0"/>
                </a:lnTo>
                <a:lnTo>
                  <a:pt x="538581" y="228"/>
                </a:lnTo>
                <a:lnTo>
                  <a:pt x="537260" y="901"/>
                </a:lnTo>
                <a:lnTo>
                  <a:pt x="536206" y="1955"/>
                </a:lnTo>
                <a:lnTo>
                  <a:pt x="535533" y="3289"/>
                </a:lnTo>
                <a:lnTo>
                  <a:pt x="535292" y="4762"/>
                </a:lnTo>
                <a:lnTo>
                  <a:pt x="544817" y="4762"/>
                </a:lnTo>
                <a:lnTo>
                  <a:pt x="540054" y="9525"/>
                </a:lnTo>
                <a:close/>
              </a:path>
              <a:path w="1080134" h="9525">
                <a:moveTo>
                  <a:pt x="535292" y="4762"/>
                </a:moveTo>
                <a:lnTo>
                  <a:pt x="540054" y="0"/>
                </a:lnTo>
                <a:lnTo>
                  <a:pt x="535292" y="4762"/>
                </a:lnTo>
                <a:close/>
              </a:path>
              <a:path w="1080134" h="9525">
                <a:moveTo>
                  <a:pt x="1080122" y="9525"/>
                </a:moveTo>
                <a:lnTo>
                  <a:pt x="540054" y="9525"/>
                </a:lnTo>
                <a:lnTo>
                  <a:pt x="541528" y="9296"/>
                </a:lnTo>
                <a:lnTo>
                  <a:pt x="542861" y="8610"/>
                </a:lnTo>
                <a:lnTo>
                  <a:pt x="543915" y="7556"/>
                </a:lnTo>
                <a:lnTo>
                  <a:pt x="544588" y="6235"/>
                </a:lnTo>
                <a:lnTo>
                  <a:pt x="544817" y="4762"/>
                </a:lnTo>
                <a:lnTo>
                  <a:pt x="535292" y="4762"/>
                </a:lnTo>
                <a:lnTo>
                  <a:pt x="540054" y="0"/>
                </a:lnTo>
                <a:lnTo>
                  <a:pt x="1080122" y="0"/>
                </a:lnTo>
                <a:lnTo>
                  <a:pt x="1080122" y="9525"/>
                </a:lnTo>
                <a:close/>
              </a:path>
              <a:path w="1080134" h="9525">
                <a:moveTo>
                  <a:pt x="540054" y="9525"/>
                </a:moveTo>
                <a:lnTo>
                  <a:pt x="544817" y="4762"/>
                </a:lnTo>
                <a:lnTo>
                  <a:pt x="544588" y="6235"/>
                </a:lnTo>
                <a:lnTo>
                  <a:pt x="543915" y="7556"/>
                </a:lnTo>
                <a:lnTo>
                  <a:pt x="542861" y="8610"/>
                </a:lnTo>
                <a:lnTo>
                  <a:pt x="541528" y="9296"/>
                </a:lnTo>
                <a:lnTo>
                  <a:pt x="540054" y="9525"/>
                </a:lnTo>
                <a:close/>
              </a:path>
            </a:pathLst>
          </a:custGeom>
          <a:solidFill>
            <a:srgbClr val="000000"/>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object 35"/>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1270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17页</a:t>
            </a:r>
            <a:endParaRPr spc="-5">
              <a:latin typeface="仿宋" panose="02010609060101010101" charset="-122"/>
              <a:ea typeface="微软雅黑" panose="020b0503020204020204" charset="-122"/>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0949940" y="132588"/>
            <a:ext cx="1248409" cy="719327"/>
          </a:xfrm>
          <a:prstGeom prst="rect">
            <a:avLst/>
          </a:prstGeom>
          <a:blipFill>
            <a:blip r:embed="rId2"/>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p:nvPr/>
        </p:nvSpPr>
        <p:spPr>
          <a:xfrm>
            <a:off x="411480" y="6237732"/>
            <a:ext cx="1016508" cy="239268"/>
          </a:xfrm>
          <a:prstGeom prst="rect">
            <a:avLst/>
          </a:prstGeom>
          <a:blipFill>
            <a:blip r:embed="rId3"/>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txBox="1">
            <a:spLocks noGrp="1"/>
          </p:cNvSpPr>
          <p:nvPr>
            <p:ph type="title"/>
          </p:nvPr>
        </p:nvSpPr>
        <p:spPr>
          <a:xfrm>
            <a:off x="485127" y="227507"/>
            <a:ext cx="5839460" cy="381635"/>
          </a:xfrm>
          <a:prstGeom prst="rect">
            <a:avLst/>
          </a:prstGeom>
        </p:spPr>
        <p:txBody>
          <a:bodyPr vert="horz" wrap="square" lIns="0" tIns="12700" rIns="0" bIns="0" rtlCol="0">
            <a:spAutoFit/>
          </a:bodyPr>
          <a:lstStyle/>
          <a:p>
            <a:pPr marL="12700">
              <a:lnSpc>
                <a:spcPct val="100000"/>
              </a:lnSpc>
              <a:spcBef>
                <a:spcPts val="100"/>
              </a:spcBef>
            </a:pPr>
            <a:r>
              <a:rPr sz="2400">
                <a:solidFill>
                  <a:srgbClr val="404040"/>
                </a:solidFill>
                <a:latin typeface="仿宋" panose="02010609060101010101" charset="-122"/>
                <a:ea typeface="微软雅黑" panose="020b0503020204020204" charset="-122"/>
                <a:cs typeface="宋体" panose="02010600030101010101" pitchFamily="2" charset="-122"/>
              </a:rPr>
              <a:t>产品考核指标的核心是产品的市场财务成</a:t>
            </a:r>
            <a:r>
              <a:rPr sz="2400" spc="-10">
                <a:solidFill>
                  <a:srgbClr val="404040"/>
                </a:solidFill>
                <a:latin typeface="仿宋" panose="02010609060101010101" charset="-122"/>
                <a:ea typeface="微软雅黑" panose="020b0503020204020204" charset="-122"/>
                <a:cs typeface="宋体" panose="02010600030101010101" pitchFamily="2" charset="-122"/>
              </a:rPr>
              <a:t>功</a:t>
            </a:r>
            <a:endParaRPr sz="2400">
              <a:latin typeface="仿宋" panose="02010609060101010101" charset="-122"/>
              <a:ea typeface="微软雅黑" panose="020b0503020204020204" charset="-122"/>
              <a:cs typeface="宋体" panose="02010600030101010101" pitchFamily="2" charset="-122"/>
            </a:endParaRPr>
          </a:p>
        </p:txBody>
      </p:sp>
      <p:sp>
        <p:nvSpPr>
          <p:cNvPr id="5" name="object 5"/>
          <p:cNvSpPr txBox="1"/>
          <p:nvPr/>
        </p:nvSpPr>
        <p:spPr>
          <a:xfrm>
            <a:off x="2762275" y="1105484"/>
            <a:ext cx="5454650" cy="381635"/>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tabLst>
                <a:tab pos="869315"/>
              </a:tabLst>
            </a:pPr>
            <a:r>
              <a:rPr sz="2400" spc="-5">
                <a:solidFill>
                  <a:srgbClr val="C0504D"/>
                </a:solidFill>
                <a:latin typeface="仿宋" panose="02010609060101010101" charset="-122"/>
                <a:ea typeface="微软雅黑" panose="020b0503020204020204" charset="-122"/>
                <a:cs typeface="微软雅黑" panose="020b0503020204020204" charset="-122"/>
              </a:rPr>
              <a:t>(</a:t>
            </a:r>
            <a:r>
              <a:rPr sz="2400">
                <a:solidFill>
                  <a:srgbClr val="C0504D"/>
                </a:solidFill>
                <a:latin typeface="仿宋" panose="02010609060101010101" charset="-122"/>
                <a:ea typeface="微软雅黑" panose="020b0503020204020204" charset="-122"/>
                <a:cs typeface="微软雅黑" panose="020b0503020204020204" charset="-122"/>
              </a:rPr>
              <a:t>M</a:t>
            </a:r>
            <a:r>
              <a:rPr sz="2400" spc="-5">
                <a:solidFill>
                  <a:srgbClr val="C0504D"/>
                </a:solidFill>
                <a:latin typeface="仿宋" panose="02010609060101010101" charset="-122"/>
                <a:ea typeface="微软雅黑" panose="020b0503020204020204" charset="-122"/>
                <a:cs typeface="微软雅黑" panose="020b0503020204020204" charset="-122"/>
              </a:rPr>
              <a:t>S</a:t>
            </a:r>
            <a:r>
              <a:rPr sz="2400">
                <a:solidFill>
                  <a:srgbClr val="C0504D"/>
                </a:solidFill>
                <a:latin typeface="仿宋" panose="02010609060101010101" charset="-122"/>
                <a:ea typeface="微软雅黑" panose="020b0503020204020204" charset="-122"/>
                <a:cs typeface="微软雅黑" panose="020b0503020204020204" charset="-122"/>
              </a:rPr>
              <a:t>)	三次方是产品成功的基本业务等式</a:t>
            </a:r>
            <a:endParaRPr sz="2400">
              <a:latin typeface="仿宋" panose="02010609060101010101" charset="-122"/>
              <a:ea typeface="微软雅黑" panose="020b0503020204020204" charset="-122"/>
              <a:cs typeface="微软雅黑" panose="020b0503020204020204" charset="-122"/>
            </a:endParaRPr>
          </a:p>
        </p:txBody>
      </p:sp>
      <p:sp>
        <p:nvSpPr>
          <p:cNvPr id="6" name="object 6"/>
          <p:cNvSpPr txBox="1"/>
          <p:nvPr/>
        </p:nvSpPr>
        <p:spPr>
          <a:xfrm>
            <a:off x="1961743" y="2098078"/>
            <a:ext cx="1299845"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16535" marR="5080" indent="-203835">
              <a:lnSpc>
                <a:spcPct val="100000"/>
              </a:lnSpc>
              <a:spcBef>
                <a:spcPts val="100"/>
              </a:spcBef>
            </a:pPr>
            <a:r>
              <a:rPr sz="1800" spc="-10">
                <a:latin typeface="仿宋" panose="02010609060101010101" charset="-122"/>
                <a:ea typeface="微软雅黑" panose="020b0503020204020204" charset="-122"/>
                <a:cs typeface="微软雅黑" panose="020b0503020204020204" charset="-122"/>
              </a:rPr>
              <a:t>Market</a:t>
            </a:r>
            <a:r>
              <a:rPr sz="1800" spc="-75">
                <a:latin typeface="仿宋" panose="02010609060101010101" charset="-122"/>
                <a:ea typeface="微软雅黑" panose="020b0503020204020204" charset="-122"/>
                <a:cs typeface="微软雅黑" panose="020b0503020204020204" charset="-122"/>
              </a:rPr>
              <a:t> </a:t>
            </a:r>
            <a:r>
              <a:rPr sz="1800" spc="-5">
                <a:latin typeface="仿宋" panose="02010609060101010101" charset="-122"/>
                <a:ea typeface="微软雅黑" panose="020b0503020204020204" charset="-122"/>
                <a:cs typeface="微软雅黑" panose="020b0503020204020204" charset="-122"/>
              </a:rPr>
              <a:t>Size  </a:t>
            </a:r>
            <a:r>
              <a:rPr sz="1800">
                <a:latin typeface="仿宋" panose="02010609060101010101" charset="-122"/>
                <a:ea typeface="微软雅黑" panose="020b0503020204020204" charset="-122"/>
                <a:cs typeface="微软雅黑" panose="020b0503020204020204" charset="-122"/>
              </a:rPr>
              <a:t>市场规模</a:t>
            </a:r>
            <a:endParaRPr sz="1800">
              <a:latin typeface="仿宋" panose="02010609060101010101" charset="-122"/>
              <a:ea typeface="微软雅黑" panose="020b0503020204020204" charset="-122"/>
              <a:cs typeface="微软雅黑" panose="020b0503020204020204" charset="-122"/>
            </a:endParaRPr>
          </a:p>
        </p:txBody>
      </p:sp>
      <p:sp>
        <p:nvSpPr>
          <p:cNvPr id="7" name="object 7"/>
          <p:cNvSpPr txBox="1"/>
          <p:nvPr/>
        </p:nvSpPr>
        <p:spPr>
          <a:xfrm>
            <a:off x="3930243" y="2113953"/>
            <a:ext cx="1477010"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3845" marR="5080" indent="-271780">
              <a:lnSpc>
                <a:spcPct val="100000"/>
              </a:lnSpc>
              <a:spcBef>
                <a:spcPts val="100"/>
              </a:spcBef>
            </a:pPr>
            <a:r>
              <a:rPr sz="1800" spc="-10">
                <a:latin typeface="仿宋" panose="02010609060101010101" charset="-122"/>
                <a:ea typeface="微软雅黑" panose="020b0503020204020204" charset="-122"/>
                <a:cs typeface="微软雅黑" panose="020b0503020204020204" charset="-122"/>
              </a:rPr>
              <a:t>Market</a:t>
            </a:r>
            <a:r>
              <a:rPr sz="1800" spc="-75">
                <a:latin typeface="仿宋" panose="02010609060101010101" charset="-122"/>
                <a:ea typeface="微软雅黑" panose="020b0503020204020204" charset="-122"/>
                <a:cs typeface="微软雅黑" panose="020b0503020204020204" charset="-122"/>
              </a:rPr>
              <a:t> </a:t>
            </a:r>
            <a:r>
              <a:rPr sz="1800" spc="-10">
                <a:latin typeface="仿宋" panose="02010609060101010101" charset="-122"/>
                <a:ea typeface="微软雅黑" panose="020b0503020204020204" charset="-122"/>
                <a:cs typeface="微软雅黑" panose="020b0503020204020204" charset="-122"/>
              </a:rPr>
              <a:t>Share  </a:t>
            </a:r>
            <a:r>
              <a:rPr sz="1800">
                <a:latin typeface="仿宋" panose="02010609060101010101" charset="-122"/>
                <a:ea typeface="微软雅黑" panose="020b0503020204020204" charset="-122"/>
                <a:cs typeface="微软雅黑" panose="020b0503020204020204" charset="-122"/>
              </a:rPr>
              <a:t>市场份额</a:t>
            </a:r>
            <a:endParaRPr sz="1800">
              <a:latin typeface="仿宋" panose="02010609060101010101" charset="-122"/>
              <a:ea typeface="微软雅黑" panose="020b0503020204020204" charset="-122"/>
              <a:cs typeface="微软雅黑" panose="020b0503020204020204" charset="-122"/>
            </a:endParaRPr>
          </a:p>
        </p:txBody>
      </p:sp>
      <p:sp>
        <p:nvSpPr>
          <p:cNvPr id="8" name="object 8"/>
          <p:cNvSpPr txBox="1"/>
          <p:nvPr/>
        </p:nvSpPr>
        <p:spPr>
          <a:xfrm>
            <a:off x="5833655" y="2113953"/>
            <a:ext cx="1783714"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4480" marR="5080" indent="-271780">
              <a:lnSpc>
                <a:spcPct val="100000"/>
              </a:lnSpc>
              <a:spcBef>
                <a:spcPts val="100"/>
              </a:spcBef>
            </a:pPr>
            <a:r>
              <a:rPr sz="1800" spc="-10">
                <a:latin typeface="仿宋" panose="02010609060101010101" charset="-122"/>
                <a:ea typeface="微软雅黑" panose="020b0503020204020204" charset="-122"/>
                <a:cs typeface="微软雅黑" panose="020b0503020204020204" charset="-122"/>
              </a:rPr>
              <a:t>Margin </a:t>
            </a:r>
            <a:r>
              <a:rPr sz="1800">
                <a:latin typeface="仿宋" panose="02010609060101010101" charset="-122"/>
                <a:ea typeface="微软雅黑" panose="020b0503020204020204" charset="-122"/>
                <a:cs typeface="微软雅黑" panose="020b0503020204020204" charset="-122"/>
              </a:rPr>
              <a:t>on</a:t>
            </a:r>
            <a:r>
              <a:rPr sz="1800" spc="-50">
                <a:latin typeface="仿宋" panose="02010609060101010101" charset="-122"/>
                <a:ea typeface="微软雅黑" panose="020b0503020204020204" charset="-122"/>
                <a:cs typeface="微软雅黑" panose="020b0503020204020204" charset="-122"/>
              </a:rPr>
              <a:t> </a:t>
            </a:r>
            <a:r>
              <a:rPr sz="1800" spc="-5">
                <a:latin typeface="仿宋" panose="02010609060101010101" charset="-122"/>
                <a:ea typeface="微软雅黑" panose="020b0503020204020204" charset="-122"/>
                <a:cs typeface="微软雅黑" panose="020b0503020204020204" charset="-122"/>
              </a:rPr>
              <a:t>Sales  </a:t>
            </a:r>
            <a:r>
              <a:rPr sz="1800">
                <a:latin typeface="仿宋" panose="02010609060101010101" charset="-122"/>
                <a:ea typeface="微软雅黑" panose="020b0503020204020204" charset="-122"/>
                <a:cs typeface="微软雅黑" panose="020b0503020204020204" charset="-122"/>
              </a:rPr>
              <a:t>销售利润率</a:t>
            </a:r>
            <a:endParaRPr sz="1800">
              <a:latin typeface="仿宋" panose="02010609060101010101" charset="-122"/>
              <a:ea typeface="微软雅黑" panose="020b0503020204020204" charset="-122"/>
              <a:cs typeface="微软雅黑" panose="020b0503020204020204" charset="-122"/>
            </a:endParaRPr>
          </a:p>
        </p:txBody>
      </p:sp>
      <p:sp>
        <p:nvSpPr>
          <p:cNvPr id="9" name="object 9"/>
          <p:cNvSpPr txBox="1"/>
          <p:nvPr/>
        </p:nvSpPr>
        <p:spPr>
          <a:xfrm>
            <a:off x="3411130" y="3331565"/>
            <a:ext cx="374015"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3600" b="1">
                <a:latin typeface="仿宋" panose="02010609060101010101" charset="-122"/>
                <a:ea typeface="微软雅黑" panose="020b0503020204020204" charset="-122"/>
                <a:cs typeface="微软雅黑" panose="020b0503020204020204" charset="-122"/>
              </a:rPr>
              <a:t>×</a:t>
            </a:r>
            <a:endParaRPr sz="3600" b="1">
              <a:latin typeface="仿宋" panose="02010609060101010101" charset="-122"/>
              <a:ea typeface="微软雅黑" panose="020b0503020204020204" charset="-122"/>
              <a:cs typeface="微软雅黑" panose="020b0503020204020204" charset="-122"/>
            </a:endParaRPr>
          </a:p>
        </p:txBody>
      </p:sp>
      <p:sp>
        <p:nvSpPr>
          <p:cNvPr id="10" name="object 10"/>
          <p:cNvSpPr txBox="1"/>
          <p:nvPr/>
        </p:nvSpPr>
        <p:spPr>
          <a:xfrm>
            <a:off x="5427255" y="3331565"/>
            <a:ext cx="374015"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3600" b="1">
                <a:latin typeface="仿宋" panose="02010609060101010101" charset="-122"/>
                <a:ea typeface="微软雅黑" panose="020b0503020204020204" charset="-122"/>
                <a:cs typeface="微软雅黑" panose="020b0503020204020204" charset="-122"/>
              </a:rPr>
              <a:t>×</a:t>
            </a:r>
            <a:endParaRPr sz="3600" b="1">
              <a:latin typeface="仿宋" panose="02010609060101010101" charset="-122"/>
              <a:ea typeface="微软雅黑" panose="020b0503020204020204" charset="-122"/>
              <a:cs typeface="微软雅黑" panose="020b0503020204020204" charset="-122"/>
            </a:endParaRPr>
          </a:p>
        </p:txBody>
      </p:sp>
      <p:sp>
        <p:nvSpPr>
          <p:cNvPr id="11" name="object 11"/>
          <p:cNvSpPr txBox="1"/>
          <p:nvPr/>
        </p:nvSpPr>
        <p:spPr>
          <a:xfrm>
            <a:off x="7659281" y="3360140"/>
            <a:ext cx="374015" cy="56642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3600" b="1">
                <a:latin typeface="仿宋" panose="02010609060101010101" charset="-122"/>
                <a:ea typeface="微软雅黑" panose="020b0503020204020204" charset="-122"/>
                <a:cs typeface="微软雅黑" panose="020b0503020204020204" charset="-122"/>
              </a:rPr>
              <a:t>=</a:t>
            </a:r>
            <a:endParaRPr sz="3600" b="1">
              <a:latin typeface="仿宋" panose="02010609060101010101" charset="-122"/>
              <a:ea typeface="微软雅黑" panose="020b0503020204020204" charset="-122"/>
              <a:cs typeface="微软雅黑" panose="020b0503020204020204" charset="-122"/>
            </a:endParaRPr>
          </a:p>
        </p:txBody>
      </p:sp>
      <p:sp>
        <p:nvSpPr>
          <p:cNvPr id="12" name="object 12"/>
          <p:cNvSpPr/>
          <p:nvPr/>
        </p:nvSpPr>
        <p:spPr>
          <a:xfrm flipH="1">
            <a:off x="1963966" y="4749837"/>
            <a:ext cx="0" cy="720725"/>
          </a:xfrm>
          <a:custGeom>
            <a:rect l="l" t="t" r="r" b="b"/>
            <a:pathLst>
              <a:path h="720725">
                <a:moveTo>
                  <a:pt x="0" y="0"/>
                </a:moveTo>
                <a:lnTo>
                  <a:pt x="0" y="720725"/>
                </a:lnTo>
              </a:path>
            </a:pathLst>
          </a:custGeom>
          <a:ln w="38100">
            <a:solidFill>
              <a:srgbClr val="F4B1B5"/>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object 13"/>
          <p:cNvSpPr/>
          <p:nvPr/>
        </p:nvSpPr>
        <p:spPr>
          <a:xfrm flipH="1">
            <a:off x="7436078" y="4749837"/>
            <a:ext cx="0" cy="720725"/>
          </a:xfrm>
          <a:custGeom>
            <a:rect l="l" t="t" r="r" b="b"/>
            <a:pathLst>
              <a:path h="720725">
                <a:moveTo>
                  <a:pt x="0" y="0"/>
                </a:moveTo>
                <a:lnTo>
                  <a:pt x="0" y="720725"/>
                </a:lnTo>
              </a:path>
            </a:pathLst>
          </a:custGeom>
          <a:ln w="38100">
            <a:solidFill>
              <a:srgbClr val="F4B1B5"/>
            </a:solidFill>
          </a:ln>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object 14"/>
          <p:cNvSpPr/>
          <p:nvPr/>
        </p:nvSpPr>
        <p:spPr>
          <a:xfrm>
            <a:off x="5635752" y="4742688"/>
            <a:ext cx="1800225" cy="733425"/>
          </a:xfrm>
          <a:custGeom>
            <a:rect l="l" t="t" r="r" b="b"/>
            <a:pathLst>
              <a:path w="1800225" h="733425">
                <a:moveTo>
                  <a:pt x="1226820" y="733044"/>
                </a:moveTo>
                <a:lnTo>
                  <a:pt x="1226820" y="550163"/>
                </a:lnTo>
                <a:lnTo>
                  <a:pt x="0" y="550163"/>
                </a:lnTo>
                <a:lnTo>
                  <a:pt x="0" y="182879"/>
                </a:lnTo>
                <a:lnTo>
                  <a:pt x="1226820" y="182879"/>
                </a:lnTo>
                <a:lnTo>
                  <a:pt x="1226820" y="0"/>
                </a:lnTo>
                <a:lnTo>
                  <a:pt x="1799844" y="367284"/>
                </a:lnTo>
                <a:lnTo>
                  <a:pt x="1226820" y="733044"/>
                </a:lnTo>
                <a:close/>
              </a:path>
            </a:pathLst>
          </a:custGeom>
          <a:solidFill>
            <a:srgbClr val="F4B1B5"/>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object 15"/>
          <p:cNvSpPr/>
          <p:nvPr/>
        </p:nvSpPr>
        <p:spPr>
          <a:xfrm>
            <a:off x="1964435" y="4742688"/>
            <a:ext cx="1871980" cy="733425"/>
          </a:xfrm>
          <a:custGeom>
            <a:rect l="l" t="t" r="r" b="b"/>
            <a:pathLst>
              <a:path w="1871979" h="733425">
                <a:moveTo>
                  <a:pt x="595883" y="733044"/>
                </a:moveTo>
                <a:lnTo>
                  <a:pt x="0" y="367284"/>
                </a:lnTo>
                <a:lnTo>
                  <a:pt x="595883" y="0"/>
                </a:lnTo>
                <a:lnTo>
                  <a:pt x="595883" y="182879"/>
                </a:lnTo>
                <a:lnTo>
                  <a:pt x="1871472" y="182879"/>
                </a:lnTo>
                <a:lnTo>
                  <a:pt x="1871472" y="550163"/>
                </a:lnTo>
                <a:lnTo>
                  <a:pt x="595883" y="550163"/>
                </a:lnTo>
                <a:lnTo>
                  <a:pt x="595883" y="733044"/>
                </a:lnTo>
                <a:close/>
              </a:path>
            </a:pathLst>
          </a:custGeom>
          <a:solidFill>
            <a:srgbClr val="F4B1B5"/>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object 16"/>
          <p:cNvSpPr txBox="1"/>
          <p:nvPr/>
        </p:nvSpPr>
        <p:spPr>
          <a:xfrm>
            <a:off x="3928655" y="4965102"/>
            <a:ext cx="1625600" cy="289560"/>
          </a:xfrm>
          <a:prstGeom prst="rect">
            <a:avLst/>
          </a:prstGeom>
        </p:spPr>
        <p:txBody>
          <a:bodyPr vert="horz" wrap="square" lIns="0" tIns="12700" rIns="0" bIns="0" rtlCol="0">
            <a:sp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
              <a:lnSpc>
                <a:spcPct val="100000"/>
              </a:lnSpc>
              <a:spcBef>
                <a:spcPts val="100"/>
              </a:spcBef>
            </a:pPr>
            <a:r>
              <a:rPr sz="1800" b="1">
                <a:latin typeface="仿宋" panose="02010609060101010101" charset="-122"/>
                <a:ea typeface="微软雅黑" panose="020b0503020204020204" charset="-122"/>
                <a:cs typeface="微软雅黑" panose="020b0503020204020204" charset="-122"/>
              </a:rPr>
              <a:t>随着时间而改变</a:t>
            </a:r>
            <a:endParaRPr sz="1800" b="1">
              <a:latin typeface="仿宋" panose="02010609060101010101" charset="-122"/>
              <a:ea typeface="微软雅黑" panose="020b0503020204020204" charset="-122"/>
              <a:cs typeface="微软雅黑" panose="020b0503020204020204" charset="-122"/>
            </a:endParaRPr>
          </a:p>
        </p:txBody>
      </p:sp>
      <p:sp>
        <p:nvSpPr>
          <p:cNvPr id="17" name="object 17"/>
          <p:cNvSpPr/>
          <p:nvPr/>
        </p:nvSpPr>
        <p:spPr>
          <a:xfrm>
            <a:off x="1870458" y="2799638"/>
            <a:ext cx="1508095" cy="1808703"/>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object 18"/>
          <p:cNvSpPr/>
          <p:nvPr/>
        </p:nvSpPr>
        <p:spPr>
          <a:xfrm>
            <a:off x="3890977" y="2792945"/>
            <a:ext cx="1508095" cy="1812861"/>
          </a:xfrm>
          <a:prstGeom prst="rect">
            <a:avLst/>
          </a:prstGeom>
          <a:blipFill>
            <a:blip r:embed="rId5"/>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object 19"/>
          <p:cNvSpPr/>
          <p:nvPr/>
        </p:nvSpPr>
        <p:spPr>
          <a:xfrm>
            <a:off x="5990732" y="2799638"/>
            <a:ext cx="1508095" cy="1808703"/>
          </a:xfrm>
          <a:prstGeom prst="rect">
            <a:avLst/>
          </a:prstGeom>
          <a:blipFill>
            <a:blip r:embed="rId4"/>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object 20"/>
          <p:cNvSpPr/>
          <p:nvPr/>
        </p:nvSpPr>
        <p:spPr>
          <a:xfrm>
            <a:off x="1912620" y="3742944"/>
            <a:ext cx="1420495" cy="791210"/>
          </a:xfrm>
          <a:custGeom>
            <a:rect l="l" t="t" r="r" b="b"/>
            <a:pathLst>
              <a:path w="1420495" h="791210">
                <a:moveTo>
                  <a:pt x="0" y="0"/>
                </a:moveTo>
                <a:lnTo>
                  <a:pt x="1420368" y="0"/>
                </a:lnTo>
                <a:lnTo>
                  <a:pt x="1420368" y="790955"/>
                </a:lnTo>
                <a:lnTo>
                  <a:pt x="0" y="790955"/>
                </a:lnTo>
                <a:lnTo>
                  <a:pt x="0" y="0"/>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object 21"/>
          <p:cNvSpPr/>
          <p:nvPr/>
        </p:nvSpPr>
        <p:spPr>
          <a:xfrm>
            <a:off x="3928871" y="3465576"/>
            <a:ext cx="1420495" cy="352425"/>
          </a:xfrm>
          <a:custGeom>
            <a:rect l="l" t="t" r="r" b="b"/>
            <a:pathLst>
              <a:path w="1420495" h="352425">
                <a:moveTo>
                  <a:pt x="0" y="0"/>
                </a:moveTo>
                <a:lnTo>
                  <a:pt x="1420368" y="0"/>
                </a:lnTo>
                <a:lnTo>
                  <a:pt x="1420368" y="352044"/>
                </a:lnTo>
                <a:lnTo>
                  <a:pt x="0" y="352044"/>
                </a:lnTo>
                <a:lnTo>
                  <a:pt x="0" y="0"/>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object 22"/>
          <p:cNvSpPr/>
          <p:nvPr/>
        </p:nvSpPr>
        <p:spPr>
          <a:xfrm>
            <a:off x="3928871" y="3826764"/>
            <a:ext cx="1420495" cy="346075"/>
          </a:xfrm>
          <a:custGeom>
            <a:rect l="l" t="t" r="r" b="b"/>
            <a:pathLst>
              <a:path w="1420495" h="346075">
                <a:moveTo>
                  <a:pt x="0" y="345948"/>
                </a:moveTo>
                <a:lnTo>
                  <a:pt x="1420368" y="345948"/>
                </a:lnTo>
                <a:lnTo>
                  <a:pt x="1420368" y="0"/>
                </a:lnTo>
                <a:lnTo>
                  <a:pt x="0" y="0"/>
                </a:lnTo>
                <a:lnTo>
                  <a:pt x="0" y="345948"/>
                </a:lnTo>
                <a:close/>
              </a:path>
            </a:pathLst>
          </a:custGeom>
          <a:solidFill>
            <a:srgbClr val="F1DCDB"/>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object 23"/>
          <p:cNvSpPr/>
          <p:nvPr/>
        </p:nvSpPr>
        <p:spPr>
          <a:xfrm>
            <a:off x="3928871" y="4172711"/>
            <a:ext cx="1420495" cy="353695"/>
          </a:xfrm>
          <a:custGeom>
            <a:rect l="l" t="t" r="r" b="b"/>
            <a:pathLst>
              <a:path w="1420495" h="353695">
                <a:moveTo>
                  <a:pt x="0" y="0"/>
                </a:moveTo>
                <a:lnTo>
                  <a:pt x="1420368" y="0"/>
                </a:lnTo>
                <a:lnTo>
                  <a:pt x="1420368" y="353567"/>
                </a:lnTo>
                <a:lnTo>
                  <a:pt x="0" y="353567"/>
                </a:lnTo>
                <a:lnTo>
                  <a:pt x="0" y="0"/>
                </a:lnTo>
                <a:close/>
              </a:path>
            </a:pathLst>
          </a:custGeom>
          <a:solidFill>
            <a:srgbClr val="E6B8B8"/>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object 24"/>
          <p:cNvSpPr/>
          <p:nvPr/>
        </p:nvSpPr>
        <p:spPr>
          <a:xfrm>
            <a:off x="6036564" y="3585971"/>
            <a:ext cx="1420495" cy="535305"/>
          </a:xfrm>
          <a:custGeom>
            <a:rect l="l" t="t" r="r" b="b"/>
            <a:pathLst>
              <a:path w="1420495" h="535304">
                <a:moveTo>
                  <a:pt x="0" y="0"/>
                </a:moveTo>
                <a:lnTo>
                  <a:pt x="1420367" y="0"/>
                </a:lnTo>
                <a:lnTo>
                  <a:pt x="1420367" y="534924"/>
                </a:lnTo>
                <a:lnTo>
                  <a:pt x="0" y="534924"/>
                </a:lnTo>
                <a:lnTo>
                  <a:pt x="0" y="0"/>
                </a:lnTo>
                <a:close/>
              </a:path>
            </a:pathLst>
          </a:custGeom>
          <a:solidFill>
            <a:srgbClr val="C0504D"/>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object 25"/>
          <p:cNvSpPr/>
          <p:nvPr/>
        </p:nvSpPr>
        <p:spPr>
          <a:xfrm>
            <a:off x="6031991" y="4120896"/>
            <a:ext cx="1420495" cy="416559"/>
          </a:xfrm>
          <a:custGeom>
            <a:rect l="l" t="t" r="r" b="b"/>
            <a:pathLst>
              <a:path w="1420495" h="416559">
                <a:moveTo>
                  <a:pt x="0" y="0"/>
                </a:moveTo>
                <a:lnTo>
                  <a:pt x="1420367" y="0"/>
                </a:lnTo>
                <a:lnTo>
                  <a:pt x="1420367" y="416051"/>
                </a:lnTo>
                <a:lnTo>
                  <a:pt x="0" y="416051"/>
                </a:lnTo>
                <a:lnTo>
                  <a:pt x="0" y="0"/>
                </a:lnTo>
                <a:close/>
              </a:path>
            </a:pathLst>
          </a:custGeom>
          <a:solidFill>
            <a:srgbClr val="E6B8B8"/>
          </a:solid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object 26"/>
          <p:cNvSpPr/>
          <p:nvPr/>
        </p:nvSpPr>
        <p:spPr>
          <a:xfrm>
            <a:off x="8292903" y="2636519"/>
            <a:ext cx="2265250" cy="2085530"/>
          </a:xfrm>
          <a:prstGeom prst="rect">
            <a:avLst/>
          </a:prstGeom>
          <a:blipFill>
            <a:blip r:embed="rId6"/>
            <a:stretch>
              <a:fillRect/>
            </a:stretch>
          </a:blipFill>
        </p:spPr>
        <p:txBody>
          <a:bodyPr wrap="square" lIns="0" tIns="0" rIns="0" bIns="0" rtlCol="0"/>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object 27"/>
          <p:cNvSpPr txBox="1">
            <a:spLocks noGrp="1"/>
          </p:cNvSpPr>
          <p:nvPr>
            <p:ph type="sldNum" sz="quarter" idx="7"/>
          </p:nvPr>
        </p:nvSpPr>
        <p:spPr>
          <a:xfrm>
            <a:off x="11611495" y="6560932"/>
            <a:ext cx="427354" cy="172720"/>
          </a:xfrm>
          <a:prstGeom prst="rect">
            <a:avLst/>
          </a:prstGeom>
        </p:spPr>
        <p:txBody>
          <a:bodyPr vert="horz" wrap="square" lIns="0" tIns="19050" rIns="0" bIns="0" rtlCol="0">
            <a:spAutoFit/>
          </a:bodyPr>
          <a:lstStyle/>
          <a:p>
            <a:pPr marL="12700">
              <a:lnSpc>
                <a:spcPct val="100000"/>
              </a:lnSpc>
              <a:spcBef>
                <a:spcPts val="150"/>
              </a:spcBef>
            </a:pPr>
            <a:r>
              <a:rPr>
                <a:latin typeface="仿宋" panose="02010609060101010101" charset="-122"/>
                <a:ea typeface="微软雅黑" panose="020b0503020204020204" charset="-122"/>
              </a:rPr>
              <a:t>第</a:t>
            </a:r>
            <a:r>
              <a:rPr spc="-5">
                <a:latin typeface="仿宋" panose="02010609060101010101" charset="-122"/>
                <a:ea typeface="微软雅黑" panose="020b0503020204020204" charset="-122"/>
              </a:rPr>
              <a:t>18页</a:t>
            </a:r>
            <a:endParaRPr spc="-5">
              <a:latin typeface="仿宋" panose="02010609060101010101" charset="-122"/>
              <a:ea typeface="微软雅黑" panose="020b0503020204020204"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https://d.book118.com/326033150202010050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271</Paragraphs>
  <Slides>18</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黑体</vt:lpstr>
      <vt:lpstr>微软雅黑</vt:lpstr>
      <vt:lpstr>仿宋</vt:lpstr>
      <vt:lpstr>宋体</vt:lpstr>
      <vt:lpstr>Times New Roman</vt:lpstr>
      <vt:lpstr>Office Theme</vt:lpstr>
      <vt:lpstr>华为基于市场需求的IPD集成产品规划和策划</vt:lpstr>
      <vt:lpstr>PART</vt:lpstr>
      <vt:lpstr>问题导入</vt:lpstr>
      <vt:lpstr>产品开发与技术开发的区别</vt:lpstr>
      <vt:lpstr>产品包开发范畴（市场部分）</vt:lpstr>
      <vt:lpstr>产品包开发范畴（资料部分）</vt:lpstr>
      <vt:lpstr>产品可以根据不同的客户需求划分成版本</vt:lpstr>
      <vt:lpstr>关于产品版本的几个概念：V版本、R版本、M版本</vt:lpstr>
      <vt:lpstr>改变传统的通版开发策略</vt:lpstr>
      <vt:lpstr>产品开发模式一：基于技术推出产品(卖V)</vt:lpstr>
      <vt:lpstr>产品开发模式二：完全根据客户个性化需求定制产品(卖M)</vt:lpstr>
      <vt:lpstr>产品开发模式三：客户需求与现有技术平台相结合推出业务(卖R)</vt:lpstr>
      <vt:lpstr>在产品上分别针对不同的个性用户做M版本，实施服务与产品分离</vt:lpstr>
      <vt:lpstr>V/R/M后向梳理的思路，同步会形成CBB</vt:lpstr>
      <vt:lpstr>PART</vt:lpstr>
      <vt:lpstr>产品的考核指标</vt:lpstr>
      <vt:lpstr>产品考核指标的核心是产品的市场财务成功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2024-09-16T03:50:52.181</cp:lastPrinted>
  <dcterms:created xsi:type="dcterms:W3CDTF">2024-09-15T19:50:52Z</dcterms:created>
  <dcterms:modified xsi:type="dcterms:W3CDTF">2024-09-15T19:50:54Z</dcterms:modified>
</cp:coreProperties>
</file>