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AD407-999F-4438-955A-0F16A6B8C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9CF2D-D6FE-4EE3-8F60-997D2871B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6A8FB-22A4-4B52-A782-BF8BCCDDA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ABEB8C-CD45-43C5-BA3D-4A04C00ED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2B2863-FDA2-437F-8719-F6C4C34B0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C1CF93-50C9-409E-BD30-42CCE2D80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E9C0E0-7045-46D7-BB86-17F15A5FE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E95BA2-B252-4956-B999-18E634F02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FFDE7D-54DA-4D43-851F-9748288AD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6C6373-94B9-41BD-89FF-C57A5B9B0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15901-B0FD-42C7-B7B0-9CD30CDD7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03522501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安全工程学科介绍课件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安全工程研究方法与技术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安全工程未来发展与展望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安全工程学科概述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是研究人类生产、生活和社会活动中各种系统的安全性、危险性和风险性，以及采取工程技术和管理措施，预防和控制事故、灾害的发生，减少人员伤亡和财产损失，保障社会可持续发展的综合性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安全工程学科起源于20世纪初的工业生产安全领域，随着科技进步和社会发展，逐渐扩展到交通、建筑、化工、能源、环境等多个领域，形成了较为完善的学科体系。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安全工程学科涉及多个领域，包括工业安全、交通安全、建筑安全、化工安全、能源安全、环境安全等。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安全工程学科的研究方向主要包括危险源辨识与风险评估、事故预防与控制技术、应急救援与处置技术、安全管理理论与方法等。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研究领域与方向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研究领域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安全工程学科具有综合性、交叉性、实践性和创新性等特点。它涉及自然科学、社会科学、工程技术等多个领域，需要综合运用各种理论和方法来解决实际问题。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安全工程学科对于保障人类生命财产安全、促进社会经济可持续发展具有重要意义。随着科技的不断进步和社会的不断发展，安全工程学科的研究和应用前景将更加广阔。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学科特点与重要性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安全工程基础知识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320" b="233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安全科学原理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安全科学的基本概念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阐述安全、危险、风险等核心概念的定义及其相互关系。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安全科学的研究对象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介绍安全科学的研究领域和主要任务，包括事故致因理论、安全评价、安全管理等。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安全科学的基本原理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阐述安全科学的基本原理，如预防原理、强制原理、人本原理等，以及这些原理在安全工程中的应用。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813" r="2681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系统安全的概念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介绍系统安全的基本概念和内涵，包括系统安全的目标、原则和方法。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阐述系统安全分析的方法和工具，如故障树分析、事件树分析、危险与可操作性分析等，以及这些方法和工具在识别和分析系统中的危险因素方面的应用。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系统安全评价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介绍系统安全评价的方法和标准，包括定性评价、定量评价和综合评价等，以及这些评价方法和标准在评估系统安全性能方面的应用。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安全系统工程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阐述人机系统的定义、组成和功能，以及人机系统与安全工程的关系。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人机系统的基本概念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介绍人机界面设计的原则和方法，包括显示装置设计、控制装置设计、作业空间设计等，以及这些设计原则和方法在提高人机系统安全性方面的应用。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人机界面设计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阐述人机系统安全性评价的方法和标准，包括人的可靠性分析、人的失误分析等，以及这些评价方法和标准在评估人机系统安全性能方面的应用。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人机系统安全性评价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安全人机工程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安全法规与标准的关系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探讨安全法规与安全标准之间的关系，以及两者在安全工程实践中的互动关系。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安全法规概述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介绍我国安全法规的体系和主要内容，包括安全生产法、职业病防治法等相关法律法规。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安全标准概述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阐述安全标准的概念、分类和内容，以及安全标准在安全工程中的地位和作用。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安全工程应用领域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工业卫生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关注生产环境中的有害因素，研究如何改善劳动条件，保护工人健康。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危险源辨识与风险评估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识别工业生产中的危险源，评估其可能带来的风险，并采取措施进行预防和控制。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研究如何制定和执行安全生产规章制度，提高生产过程中的安全性。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4127" r="1412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工业生产安全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042" b="160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交通法规与安全教育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宣传交通法规，提高公众交通安全意识。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交通事故分析与预防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研究交通事故成因，提出针对性预防措施。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交通安全管理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制定交通安全管理制度，监督交通参与者遵守交通规则。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研究火灾起因和蔓延规律，制定防火措施和应急预案。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火灾预防与控制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消防设备与器材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584" r="2358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00" r="15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研发、生产和使用消防设备和器材，提高火灾扑救能力。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普及消防安全知识，提高公众火灾应对能力。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研究网络攻击手段及防御措施，保障网络安全。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网络攻击与防御技术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应用密码学原理和技术，保护信息的机密性、完整性和可用性。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信息保密与加密技术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制定和执行网络安全法律法规，维护网络空间秩序和安全。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网络安全法律法规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网络安全与信息安全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安全工程研究方法与技术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https://d.book118.com/326035225012010042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2024-09-09T06:48:48.248</cp:lastPrinted>
  <dcterms:created xsi:type="dcterms:W3CDTF">2024-09-08T22:48:48Z</dcterms:created>
  <dcterms:modified xsi:type="dcterms:W3CDTF">2024-09-08T22:48:50Z</dcterms:modified>
</cp:coreProperties>
</file>