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1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C6E06-85CA-4A7D-A374-0EB6FAE31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1E459-3E9D-47C3-B953-9418EA46D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DB61F-485C-4271-9DDE-8B4E54F34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420AD-D99D-448F-BFA2-EC4DA04C8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CCC0B8-0E3D-497A-8483-CDC7CEC63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827536-4932-4EC6-BD47-15ADA05DD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7B3DFC-835D-42BF-B5CB-EB76F25FD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A16C8-AFB5-4F9D-936F-1B2B7BD95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60C87-1A88-4243-890E-57E3D9A0A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0F05B-72E2-49EB-B85D-5C4F1C524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B73D6-0217-421B-9B0E-F2A9FE0B3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07" r:id="rId2"/>
    <p:sldLayoutId id="2147486208" r:id="rId3"/>
    <p:sldLayoutId id="2147486209" r:id="rId4"/>
    <p:sldLayoutId id="2147486210" r:id="rId5"/>
    <p:sldLayoutId id="2147486211" r:id="rId6"/>
    <p:sldLayoutId id="2147486212" r:id="rId7"/>
    <p:sldLayoutId id="2147486213" r:id="rId8"/>
    <p:sldLayoutId id="2147486214" r:id="rId9"/>
    <p:sldLayoutId id="2147486215" r:id="rId10"/>
    <p:sldLayoutId id="214748621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352420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动物对环境恶化的敏感性和适应能力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动物对环境恶化的敏感性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动物的适应能力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动物对环境恶化的反应和行为变化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动物对环境恶化的影响和作用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动物对环境恶化的敏感性</a:t>
            </a:r>
            <a:endParaRPr lang="zh-CN" altLang="en-US"/>
          </a:p>
        </p:txBody>
      </p:sp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7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动物对气候变化的敏感性</a:t>
            </a:r>
            <a:endParaRPr lang="zh-CN" altLang="en-US"/>
          </a:p>
        </p:txBody>
      </p:sp>
      <p:sp>
        <p:nvSpPr>
          <p:cNvPr id="10490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气候变化对动物的影响：温度、湿度、光照等变化对动物的生理、行为和分布产生影响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动物对湿度变化的敏感性：湿度变化会影响动物的生存环境和食物来源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动物对光照变化的敏感性：光照变化会影响动物的繁殖周期和活动规律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动物对温度变化的敏感性：一些动物对温度变化非常敏感，如北极熊、企鹅等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动物对污染的敏感性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动物对污染的适应能力：不同动物对污染的适应能力不同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动物对污染物的敏感性：不同动物对不同污染物的敏感性不同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污染物对动物的影响：包括生理、行为、繁殖等方面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污染物对生态系统的影响：污染物通过食物链传递，影响生态系统的稳定和健康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动物对栖息地破坏的敏感性</a:t>
            </a:r>
            <a:endParaRPr lang="zh-CN" altLang="en-US"/>
          </a:p>
        </p:txBody>
      </p:sp>
      <p:sp>
        <p:nvSpPr>
          <p:cNvPr id="104915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保护措施：保护动物栖息地，恢复生态平衡，提高动物对环境恶化的适应能力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适应能力：部分动物能够适应栖息地破坏，寻找新的生存空间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敏感性表现：动物种群数量减少，活动范围缩小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栖息地破坏：导致动物失去生存空间和食物来源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动物对人类活动的敏感性</a:t>
            </a:r>
            <a:endParaRPr lang="zh-CN" altLang="en-US"/>
          </a:p>
        </p:txBody>
      </p:sp>
      <p:sp>
        <p:nvSpPr>
          <p:cNvPr id="10492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化学物质污染：动物对化学物质敏感，容易受到化学物质伤害和影响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噪音污染：动物对噪音敏感，容易受到惊吓和干扰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光污染：动物对光线敏感，容易受到光线刺激和影响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生态破坏：动物对生态破坏敏感，容易受到生态破坏的影响和伤害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动物的适应能力</a:t>
            </a:r>
            <a:endParaRPr lang="zh-CN" altLang="en-US"/>
          </a:p>
        </p:txBody>
      </p:sp>
      <p:sp>
        <p:nvSpPr>
          <p:cNvPr id="104928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28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动物对气候变化的适应能力</a:t>
            </a:r>
            <a:endParaRPr lang="zh-CN" altLang="en-US"/>
          </a:p>
        </p:txBody>
      </p:sp>
      <p:sp>
        <p:nvSpPr>
          <p:cNvPr id="10493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动物通过改变行为和生理特征来适应气候变化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例如，北极熊的皮毛颜色变浅，以适应冰雪融化的环境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鸟类的迁徙模式也发生了变化，以适应气候变化导致的食物来源变化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动物种群的分布和数量也会受到气候变化的影响，例如，某些物种可能会因为栖息地减少而面临灭绝风险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动物对污染的适应能力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例子：某些鱼类在污染严重的水域中生存，并逐渐适应污染环境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动物对污染的敏感性：不同动物对不同污染物的敏感性不同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适应能力：动物通过进化和适应，逐渐提高对污染的耐受能力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影响：动物对污染的适应能力可能会影响生态系统的平衡和稳定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动物对栖息地破坏的适应能力</a:t>
            </a:r>
            <a:endParaRPr lang="zh-CN" altLang="en-US"/>
          </a:p>
        </p:txBody>
      </p:sp>
      <p:sp>
        <p:nvSpPr>
          <p:cNvPr id="1049452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54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56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动物会寻找新的栖息地，以适应环境的变化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5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60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62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64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动物会改变自己的行为，以适应环境的变化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6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68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70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72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动物会进化出适应新环境的生理特征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7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76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78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0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动物会与其他物种合作，共同应对环境变化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8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https://d.book118.com/326035242005010051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+中文正文</vt:lpstr>
      <vt:lpstr>Office Theme</vt:lpstr>
      <vt:lpstr>动物对环境恶化的敏感性和适应能力</vt:lpstr>
      <vt:lpstr>目录</vt:lpstr>
      <vt:lpstr>添加章节标题</vt:lpstr>
      <vt:lpstr>动物对环境恶化的敏感性</vt:lpstr>
      <vt:lpstr>动物对气候变化的敏感性</vt:lpstr>
      <vt:lpstr>动物对污染的敏感性</vt:lpstr>
      <vt:lpstr>动物对栖息地破坏的敏感性</vt:lpstr>
      <vt:lpstr>动物对人类活动的敏感性</vt:lpstr>
      <vt:lpstr>动物的适应能力</vt:lpstr>
      <vt:lpstr>动物对气候变化的适应能力</vt:lpstr>
      <vt:lpstr>动物对污染的适应能力</vt:lpstr>
      <vt:lpstr>动物对栖息地破坏的适应能力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2024-09-16T15:13:41.257</cp:lastPrinted>
  <dcterms:created xsi:type="dcterms:W3CDTF">2024-09-16T07:13:41Z</dcterms:created>
  <dcterms:modified xsi:type="dcterms:W3CDTF">2024-09-16T07:13:43Z</dcterms:modified>
</cp:coreProperties>
</file>