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652B3F-7D43-4B52-8F95-55FE1002A3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0B4EF3-0AB2-4B4A-BA8D-D157C100B5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AD28CA-9439-4AF2-9480-E252E9B592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4EFFA3-5436-440B-9789-6679FCBB4C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002C6B6-E01D-4CDD-9559-9823066B59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A1B3C7C-DD57-413F-9D1B-4F687955F9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0307E7B-F62A-4151-BA99-0EF427144A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B99552-088B-40D6-8D24-42C7979A2D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90BBB9-ABA0-4962-A38A-4BAF5527BE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40A858-DF5E-4C8B-A2AD-5ABB439D2D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B6E7B1-EEA5-404D-B356-4A7246E914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6040102205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40974" y="3721608"/>
            <a:ext cx="232007" cy="23200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79110" y="3729894"/>
            <a:ext cx="215435" cy="215435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0673" y="3738180"/>
            <a:ext cx="198863" cy="198863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293221" y="3746466"/>
            <a:ext cx="182291" cy="182291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581641" y="3754752"/>
            <a:ext cx="165719" cy="16571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医保局和谐建设工作方案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55726" y="3832004"/>
            <a:ext cx="3032483" cy="243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5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2023-12-28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137413" y="4300567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医保局和谐建设的重要性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当前医保局存在的问题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和谐建设工作方案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实施计划与时间表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预期成果与影响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风险评估与应对策略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我国医疗保险制度的改革和发展历程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 l="17958" r="17958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医保局在医疗保险体系中的重要地位和作用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当前医保局面临的主要问题和挑战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提高医保局的治理能力和服务水平</a:t>
            </a:r>
          </a:p>
        </p:txBody>
      </p:sp>
      <p:sp>
        <p:nvSpPr>
          <p:cNvPr id="6" name="AutoShape 6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促进医疗保险事业的可持续发展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3425" b="13425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保障广大参保人员的合法权益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rcRect t="11195" b="11195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医保局和谐建设的重要性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22940" r="2294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9950" r="2995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 l="31499" r="3149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通过医保局的和谐建设，确保患者能够获得及时、有效的医疗保障，减轻医疗负担，提高患者的就医满意度。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保障患者权益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医保局和谐建设有助于促进医疗机构提高医疗服务质量，推动医疗技术的进步，为患者提供更好的治疗手段。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提高医疗服务质量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对患者的意义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89" r="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医保局通过与医疗机构、药品供应商等各方协调，优化医疗资源配置，提高医疗资源的使用效率。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医保局的和谐建设有助于推动医疗体系改革，完善医疗保障制度，促进医疗行业的健康发展。</a:t>
            </a:r>
            <a:endParaRPr lang="en-US" sz="1100"/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对医疗体系的意义</a:t>
              </a:r>
            </a:p>
          </p:txBody>
        </p:sp>
      </p:grpSp>
      <p:sp>
        <p:nvSpPr>
          <p:cNvPr id="30" name="AutoShape 30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促进医疗体系改革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优化医疗资源配置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维护社会公平正义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医保局的和谐建设有助于实现医疗保障的公平性，减少因病致贫、因病返贫的现象，维护社会稳定。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提升社会凝聚力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医保局通过和谐建设，增强社会各界对医疗保障制度的认同感，提高社会凝聚力。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alphaModFix amt="70000"/>
          </a:blip>
          <a:srcRect l="18563" r="185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对社会稳定的意义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当前医保局存在的问题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当前医保报销流程较为繁琐，涉及多个环节和部门，给患者带来不便。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报销流程复杂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报销周期长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5" name="Freeform 15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缺乏透明度</a:t>
            </a:r>
          </a:p>
        </p:txBody>
      </p:sp>
      <p:cxnSp>
        <p:nvCxnSpPr>
          <p:cNvPr id="19" name="Connector 19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Freeform 21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5"/>
          <a:srcRect l="14667" r="14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由于流程繁琐，导致报销周期较长，影响患者及时获得医疗费用补偿。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报销流程不透明，患者难以了解报销进度和相关政策。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医保报销流程繁琐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4894" b="489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17726" b="177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 t="26451" b="2645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医保政策宣传不足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宣传渠道有限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医保政策宣传渠道有限，患者和医疗机构难以获取最新的医保政策信息。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宣传内容不全面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宣传内容不够全面，导致患者和医疗机构对医保政策的理解存在偏差。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宣传力度不够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宣传力度不够，导致医保政策的社会认知度不高。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城乡之间医疗资源分布差异较大，农村地区医疗资源相对匮乏。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7125" r="71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0000" r="200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城乡差异大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不同地区之间的医疗资源分布不平衡，导致部分地区患者就医困难。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区域不平衡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0" name="Connector 20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TextBox 21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优质医疗资源紧张，患者难以获得高质量的医疗服务。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优质资源紧张</a:t>
            </a:r>
          </a:p>
        </p:txBody>
      </p:sp>
      <p:sp>
        <p:nvSpPr>
          <p:cNvPr id="23" name="AutoShape 23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医疗资源分布不均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和谐建设工作方案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https://d.book118.com/326040102205010100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2024-09-25T00:47:15.210</cp:lastPrinted>
  <dcterms:created xsi:type="dcterms:W3CDTF">2024-09-24T16:47:15Z</dcterms:created>
  <dcterms:modified xsi:type="dcterms:W3CDTF">2024-09-24T16:47:17Z</dcterms:modified>
</cp:coreProperties>
</file>