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6F32F-A342-496D-A4B8-EEE0F7047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3C876-3134-4D0E-98B1-EA12B2CF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BA177-2A7D-466D-B505-3BF6A8106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A9795-C46B-42A8-AA04-E6D5AAFDC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D9751-55A9-47A3-82F7-FF5421ED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B0FA4-564C-4A63-9837-C2DD9356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A26D7-4FF1-411A-94DB-5E039ECA3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1DB29-1C42-4DE1-80BF-A05FC5815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37236-1F21-4067-8868-C5D9621C1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C6469-2D8E-4F36-BBF7-7D40E5B9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ED211-EAB4-4F9A-B4ED-6F1D103ED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4123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互联网行业2024年员工管理创新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招聘与选拔创新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培训与发展体系完善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激励机制改革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企业文化塑造与传播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互联网行业的飞速发展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随着互联网技术的不断进步和普及，互联网行业已经成为全球经济的重要引擎。员工管理作为提升企业核心竞争力的重要手段，在互联网行业显得尤为重要。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员工管理创新的必要性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传统的员工管理方式已经无法满足互联网行业快速发展的需求，需要进行创新以适应行业变革。员工管理创新可以提高企业运营效率、激发员工创造力、增强企业凝聚力，进而提升企业的市场竞争力。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63" b="83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39" r="12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15" b="141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互联网行业员工管理现状及挑战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员工流动性高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互联网行业竞争激烈，员工流动性较高，企业需要不断创新员工管理方式以留住优秀人才。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多元化团队管理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互联网行业汇聚了来自不同领域和背景的人才，如何有效管理多元化团队是互联网企业面临的挑战之一。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远程办公与协作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随着互联网技术的发展，远程办公和协作逐渐成为趋势，如何保证远程员工的工作效率和团队协作成为员工管理的新挑战。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强调员工个人成长与企业发展相结合，关注员工需求和心理健康，提高员工满意度和忠诚度。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以人为本的管理理念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利用大数据、人工智能等先进技术对员工数据进行深度挖掘和分析，实现个性化管理和精准决策。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智能化管理工具应用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推行弹性工作制、远程办公等多样化工作模式，满足员工不同需求，提高工作效率和员工满意度。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灵活多样的工作模式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鼓励跨界合作和知识共享，激发员工创造力和创新精神，推动企业不断创新发展。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跨界合作与知识共享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创新方向与趋势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通过减少管理层级，加快决策速度，提高执行效率。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去除中间层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增加每位管理者直接管理的下属数量，促进信息流通与知识共享。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扩大管理幅度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鼓励员工参与决策过程，提高工作积极性和满意度。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强化员工参与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扁平化组织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组建跨部门项目团队，打破部门壁垒，促进资源共享与协同合作。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跨部门项目团队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定期沟通与协调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建立定期跨部门沟通机制，协调各方利益和目标，确保项目顺利推进。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通过团队活动、培训等方式，增强团队凝聚力，促进不同部门员工之间的融合。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跨部门协作与团队融合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组织架构动态调整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根据市场变化和业务需求，灵活调整组织架构，保持组织活力。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建立快速响应机制，对市场变化、客户需求等做出迅速反应，抓住市场机遇。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员工培训与轮岗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通过员工培训和轮岗等方式，提高员工适应能力和综合素质，为企业发展提供人才保障。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灵活调整与快速响应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充分利用Facebook、Twitter、LinkedIn等社交媒体平台，发布职位信息，吸引更多潜在应聘者。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合作With Indeed、Glassdoor等线上招聘平台，提高职位曝光度，扩大招聘范围。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线上招聘平台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鼓励员工推荐优秀人才，设立内推奖励机制，提高招聘效率和质量。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员工内推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多元化招聘渠道拓展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针对技术岗位，设计专业技能测试，确保应聘者具备岗位所需技能。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行为面试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通过行为面试了解应聘者的过往经历、应对挑战的方式等，预测其在未来工作中的表现。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给应聘者提供与岗位相关的案例，要求其进行分析和解决，考察其问题解决能力和思维能力。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以能力为导向的选拔机制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实习生计划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为在校大学生提供实习机会，表现优秀者可直接留用，缩短招聘周期。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社会招聘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针对有工作经验的求职者，通过社会招聘渠道广泛招募，满足公司不同岗位的人才需求。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与高校合作，定期举办校园招聘会，吸引优秀毕业生加入公司。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校园招聘与社会招聘结合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培训与发展体系完善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https://d.book118.com/326041231024010035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2024-09-04T18:23:26.178</cp:lastPrinted>
  <dcterms:created xsi:type="dcterms:W3CDTF">2024-09-04T10:23:26Z</dcterms:created>
  <dcterms:modified xsi:type="dcterms:W3CDTF">2024-09-04T10:23:28Z</dcterms:modified>
</cp:coreProperties>
</file>