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51808-8F62-4E4F-A60B-55540A963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A467B-CB9D-4939-BD7C-8B6A7F72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36218-B31D-42D5-93EB-66144D836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CBE66-745D-476D-ABD6-F0EB35D82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25282-281E-411F-BB8D-6B67BDCB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A4456-E88E-4939-94DF-7D08E35A7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A22744-F63F-4763-B476-632C0633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04F0E-A4E2-40C1-A440-E7926250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AD10B-40D7-4193-9A69-5BCC0AAF4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0A780-0F87-4F31-ADC3-D938D1B4B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44D05-CDDD-4982-93DF-8571BD3E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4300305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《物业投诉处理》ppt课件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物业投诉处理概述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物业投诉原因分析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物业投诉处理技巧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物业投诉处理案例分析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物业投诉处理的改进与优化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物业投诉处理概述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84" r="448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提升业主满意度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维护物业形象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促进服务改进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及时、有效地处理业主的投诉，有助于提升业主对物业服务的满意度。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良好的投诉处理可以维护物业公司的形象，提高公司的声誉。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投诉是改进服务的宝贵资源，通过处理投诉，可以发现服务中的不足，促进服务质量的提升。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物业投诉处理的意义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接收投诉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物业公司应设立专门的渠道接收业主的投诉，如电话、邮件、面对面沟通等。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记录投诉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物业公司应对业主的投诉进行详细记录，包括投诉时间、地点、涉及人员、投诉内容等。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调查分析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物业公司应对投诉内容进行调查和分析，了解问题的真实情况。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处理解决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根据调查结果，采取相应的措施解决问题，如解释说明、道歉、赔偿等。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反馈回访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处理完毕后，应向业主反馈处理结果，并回访了解业主的满意度。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物业投诉处理的流程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尊重业主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公正公平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透明公开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物业投诉处理的原则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物业公司应公正公平地处理投诉，不偏袒任何一方。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物业公司应及时响应业主的投诉，尽快采取措施解决问题。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物业公司应尊重业主的权益，对业主的投诉给予足够的重视和尊重。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物业公司应将投诉处理过程和结果向业主公开，增加透明度。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物业投诉原因分析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房屋漏水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墙体开裂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设施设备老化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房屋隔音效果差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房屋质量问题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物业服务态度差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物业响应不及时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维修服务不到位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投诉处理不力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服务质量不佳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物业费收费标准不合理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物业费拖欠问题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物业费收费不透明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公共设施费用分摊不公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995" b="7995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942" b="194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物业费用问题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小区安全防范措施不足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监控系统不完善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消防设施缺失或损坏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应急预案缺乏或不完善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安全管理问题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物业投诉处理技巧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https://d.book118.com/326043003054010033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2024-09-01T21:20:20.093</cp:lastPrinted>
  <dcterms:created xsi:type="dcterms:W3CDTF">2024-09-01T13:20:20Z</dcterms:created>
  <dcterms:modified xsi:type="dcterms:W3CDTF">2024-09-01T13:20:21Z</dcterms:modified>
</cp:coreProperties>
</file>