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D8652-1AF1-41BC-8972-4A5B9B2DF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39A30-1812-436A-A075-257974E8C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E83A6-FFEB-4583-9709-F6F03FC56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13896-6C16-4F57-B1F7-01EF2F21C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790BC1-B5B5-4712-8059-6711E1E54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CFE15-8D47-4D4D-A2D6-12CB184A6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3BCEA1-7A38-430A-995E-7DD06200E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9BA5B-131F-4AC4-BEA8-7C9E65172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F48EB-648F-4E5A-91F0-22E3278B1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B2EC8-2AD5-4237-8DE3-44E384F87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F7D1D-4C41-4EF4-BB29-3AD9C78C5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450030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《中考语文试题》PPT课件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中考语文试题概述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基础知识考查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写作能力考查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中考语文备考策略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中考语文试题概述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2" r="316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中考语文试题通常包括选择题、填空题、阅读理解和写作等题型，每种题型都有一定的分值比例。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选择题主要考察基础知识的掌握程度，填空题考察学生的记忆能力，阅读理解考察阅读能力和分析能力，写作则考察表达能力。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试题结构与题型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2" b="10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中考语文试题的难度适中，既能够全面考察学生的语文能力，又不会过于复杂导致学生无法完成。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中考语文试题注重对学生基础知识的掌握程度、阅读能力和表达能力的考察，同时也会涉及一些对学生思维能力、人文素养和审美能力的考察。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试题难度与特点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特点解析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命题趋势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随着教育改革的深入，中考语文试题的命题趋势也在不断变化。未来可能会更加注重对学生实际运用能力的考察，减少对死记硬背的考察，增加对思维能力、创新能力的考察。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针对未来的命题趋势，学生应该注重提高自己的实际运用能力，加强阅读和写作的训练，同时也要注重培养自己的思维能力、创新能力和人文素养。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75" r="26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中考语文命题趋势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基础知识考查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考察学生对汉字的掌握程度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中考语文试题通常会包含字音字形题，主要测试学生对常见汉字的发音和书写是否准确。这类题目要求学生能够正确辨识和书写汉字，包括同音字、形近字等。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字音字形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检验学生的词汇量和词语运用能力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中考语文试题中的词语理解与运用题目，主要考察学生对词语的理解和运用能力，包括近义词辨析、成语使用等。这类题目要求学生能够准确理解词语的含义，并在具体的语境中正确使用。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词语理解与运用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测试学生对文学基本知识的了解程度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中考语文试题中的文学常识题目，主要考察学生对中外文学名著、重要作家、文学流派等方面的了解。这类题目要求学生能够掌握基本的文学知识，并能够在具体的语境中正确运用。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文学常识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https://d.book118.com/326045003043010042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2024-09-09T14:04:36.598</cp:lastPrinted>
  <dcterms:created xsi:type="dcterms:W3CDTF">2024-09-09T06:04:36Z</dcterms:created>
  <dcterms:modified xsi:type="dcterms:W3CDTF">2024-09-09T06:04:38Z</dcterms:modified>
</cp:coreProperties>
</file>