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27EDF-9026-4177-BDAE-6827DB94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C4428-E8DB-4E78-A173-ACF7A6401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C9882-09F1-4009-A074-42651EBAC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7BF7D-8EAC-4B6E-8DB4-59DB40EFC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CEE9D2-1EFA-4073-BC77-5E4F4A477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311A28-B2C9-48A7-B0B1-E2A20217A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06944-8823-4384-BBEA-594806A58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2A52A-148D-4D2E-A8F7-E6A38B7B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4BB07-255E-489B-872F-C0B818A6A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9C3C0-7ADD-4245-9C82-2C24A080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D183B-3D03-43A2-9909-84602ACA3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4502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高症护理课件PPT\n## 1.妊高症的基本概念与病因\n### 1.1妊高症的定义与分类\n### 1.2妊高症的发病原因及危险因素\n### 1.3妊高症对母婴健康的影响\n## 2.妊高症的临床表现与诊断\n### 2.1妊高症的常见症状与体征\n### 2.2妊高症的诊断标准与检查方法\n### 2.3妊高症的鉴别诊断与并发症\n## 3.妊高症的预防与护理措施\n### 3.1孕前与孕期的健康教育与指导\n### 3.2妊高症患者的心理护理与支持\n### 3.3妊高症患者的药物治疗与护理\n## 4.妊高症患者的饮食与生活方式调整\n### 4.1妊高症患者的营养需求与饮食原则\n### 4.2妊高症患者的生活习惯调整与运动建议\n### 4.3妊高症患者的自我监测与家庭护理\n## 5.妊高症患者的产后护理与康复\n### 5.1妊高症患者的产后观察与护理要点\n### 5.2妊高症患者的产后康复训练与心理调适\n### 5.3妊高症患者的长期随访与健康管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妊高症护理课件PPT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妊高症的基本概念与病因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妊高症的定义与分类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妊高症的定义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妊娠期高血压疾病   -发生于妊娠20周以后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以高血压为主要表现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妊高症的分类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轻度妊高症：血压轻度升高，无明显蛋白尿和水肿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中度妊高症：血压中度升高，有轻度蛋白尿或水肿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重度妊高症：血压重度升高，蛋白尿和水肿明显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遗传因素：有家族史者易患妊高症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免疫因素：母体免疫系统异常导致血管损伤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内分泌因素：胰岛素抵抗、胎盘激素失衡等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血管内皮损伤：孕期血管内皮细胞损伤导致血压升高</a:t>
                </a:r>
                <a:endParaRPr/>
              </a:p>
            </p:txBody>
          </p:sp>
          <p:sp>
            <p:nvSpPr>
              <p:cNvPr id="18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8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年龄：高龄孕妇发病风险增加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体重：超重或肥胖孕妇发病风险增加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慢性高血压：有慢性高血压病史者发病风险增加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糖尿病：有糖尿病病史者发病风险增加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多胎妊娠：多胎妊娠者发病风险增加</a:t>
                </a:r>
                <a:endParaRPr/>
              </a:p>
            </p:txBody>
          </p:sp>
          <p:sp>
            <p:nvSpPr>
              <p:cNvPr id="18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8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妊高症的发病原因及危险因素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对母亲的影响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高血压：长期高血压导致心脑血管疾病风险增加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肾功能损害：肾脏血管损伤导致肾功能损害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子痫：病情严重时可发生子痫，危及母亲生命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胎儿生长受限：高血压导致胎盘功能减退，影响胎儿生长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早产：病情严重者需提前终止妊娠，导致早产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胎儿窘迫：高血压导致胎儿供氧不足，发生胎儿窘迫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妊高症对母婴健康的影响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妊高症的临床表现与诊断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常见症状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头痛：血压升高引起的头痛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眼花：血压升高导致视网膜水肿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胸闷：心脏负担加重引起胸闷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恶心、呕吐：颅内压升高引起恶心、呕吐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水肿：全身水肿，尤以下肢水肿明显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高血压：血压升高，收缩压≥140mmHg，舒张压≥90mmHg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蛋白尿：尿蛋白阳性，24小时尿蛋白定量≥0.3g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妊高症的常见症状与体征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妊高症的诊断标准与检查方法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高血压：收缩压≥140mmHg，舒张压≥90mmHg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水肿：下肢水肿，凹陷性水肿≥1+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蛋白尿：尿蛋白阳性，24小时尿蛋白定量≥0.3g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血压测量：定期测量血压，监测血压变化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尿液检查：检查尿蛋白、红细胞等指标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血生化检查：检查肝肾功能、血脂等指标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产科检查：评估胎儿发育、胎盘功能等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妊娠期正常血压波动：血压轻度升高，无蛋白尿和水肿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子痫前期：轻度妊高症发展为子痫前期，有严重症状和体征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妊娠合并慢性高血压：有慢性高血压病史，孕期血压持续升高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子痫：病情严重可发生子痫，危及母亲生命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脑血管意外：高血压导致脑血管破裂或血栓形成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肾功能衰竭：肾脏血管损伤导致肾功能衰竭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妊高症的鉴别诊断与并发症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妊高症的预防与护理措施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孕前与孕期的健康教育与指导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孕前健康教育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遗传咨询：评估家族史，指导生育计划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健康饮食：低盐、低脂、高蛋白饮食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增加运动：适量运动，提高身体素质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定期产检：定期检查血压、尿蛋白等指标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减轻体重：控制体重增长，避免过度肥胖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心理调适：保持良好的心态，避免情绪波动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https://d.book118.com/326045025223010051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妊高症护理课件PPT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2024-09-17T21:32:40.488</cp:lastPrinted>
  <dcterms:created xsi:type="dcterms:W3CDTF">2024-09-17T13:32:40Z</dcterms:created>
  <dcterms:modified xsi:type="dcterms:W3CDTF">2024-09-17T13:32:42Z</dcterms:modified>
</cp:coreProperties>
</file>