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4F9483-F69E-4308-8BC5-BC9A7B6D63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36E507-979D-4515-B9B7-042E7EDB7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6E359E-6471-4424-A693-C453D72448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A00371-C755-4D9E-829E-E7E4692FD2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D31D5D-4B99-4774-9EF0-80D2455E37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3088E8-8497-401D-805A-5609EC332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802623-B934-4638-A070-CCB026F0E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434C94-43C5-46DE-9111-8844FE2144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FBE43B-0A3D-4F06-8EF5-20B3F8CA35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FD7F18-2D1A-4EAB-AB8D-6658E723F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5081E1-EA1C-4BB9-A57E-9A123698CA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6050033053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造口粘膜护理个案分享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造口粘膜护理概述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个案背景介绍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护理过程与实施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护理效果与经验总结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相关知识点和注意事项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造口粘膜护理概述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造口粘膜护理的定义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造口粘膜护理是指对造口周围粘膜的清洁、保护和护理，以预防粘膜损伤、感染和并发症的管理过程。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造口粘膜护理是造口护理的重要环节，对于提高患者的生活质量和预后具有重要意义。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2500" b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保持造口周围粘膜的清洁和健康，预防感染和并发症的发生，有助于提高患者的生活质量。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通过正确的粘膜护理，可以减少粘膜损伤、疼痛和不适，促进患者的康复。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造口粘膜护理的重要性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粘膜损伤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由于摩擦、化学刺激或细菌感染等原因，可能导致粘膜损伤。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造口周围粘膜容易受到细菌感染，导致炎症和疼痛。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皮肤问题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造口周围皮肤可能出现红肿、瘙痒、干燥等问题，影响患者的生活质量。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造口粘膜护理的常见问题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个案背景介绍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患者姓名：张先生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年龄：52岁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性别：男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诊断：低位直肠癌，接受Miles手术并建立临时造口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病情和治疗方案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张先生术后出现造口粘膜出血和疼痛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医生建议使用局部抗炎药和粘膜保护剂进行治疗，同时进行造口护理指导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护理需求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减轻造口粘膜出血和疼痛，预防并发症，提高生活质量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通过有效的护理措施，使张先生的造口粘膜恢复健康，减少出血和疼痛，并预防感染等并发症的发生。同时，提高张先生对造口护理的认知和自我护理能力，从而提高其生活质量。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4844" r="34844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护理需求和目标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护理过程与实施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https://d.book118.com/326050033053010044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2024-09-12T15:23:02.463</cp:lastPrinted>
  <dcterms:created xsi:type="dcterms:W3CDTF">2024-09-12T07:23:02Z</dcterms:created>
  <dcterms:modified xsi:type="dcterms:W3CDTF">2024-09-12T07:23:04Z</dcterms:modified>
</cp:coreProperties>
</file>