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9560-4414-41FF-8FA5-F09B589E9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A5B6E-D398-456E-92C4-1CFCD7129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214B-A6A7-4167-83CA-A663F87C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A963C-9659-4B5C-A115-266ED8858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5149D-3574-494A-9181-8D17D04A3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FA7E3-DB04-4174-A5C4-C3FEF23F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194C5-A838-4D8C-8C16-266DB18A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4A523-4B7D-414B-984F-ECDA3AA3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DE060-6DE7-45AE-812B-13A5D7E25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61ACC-CBC6-4306-A457-AC63F2B2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90786-A7DD-4C1B-898F-B79400D83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50202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窦室传导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窦室传导的分类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窦室传导的检测与诊断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窦室传导的治疗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83" r="363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14" r="307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窦室传导是一种心脏电信号传导方式，主要涉及心房和心室之间的电信号传递。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窦室传导具有相对较慢的速度，通常在心房收缩后引发心室的同步收缩。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窦室传导确保心房和心室之间的协调收缩，从而维持心脏泵血功能，保证血液循环的正常进行。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窦室传导对于维持正常的心率具有重要作用，它能够保证心脏的节律性收缩，防止心律失常的发生。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窦室传导的生理意义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维持正常心率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维持心脏泵血功能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窦室传导延迟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在某些情况下，窦室传导可能会发生延迟，导致心房和心室之间的收缩不同步，影响心脏的泵血功能。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窦室传导阻滞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在病理状态下，窦室传导可能会受到阻碍，导致心房和心室之间的电信号传递中断或减慢，引发心律失常或心脏泵血功能异常。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窦室传导的病理机制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窦性停搏是指窦房结变性与纤维化，导致心脏无法正常产生电信号，引发心脏骤停的现象。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窦性停搏通常是由窦房结变性与纤维化引起的，这些变化导致心脏无法正常产生电信号，从而引发心脏骤停。这种现象常见于老年人，尤其是患有心血管疾病的人群。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窦性停搏的症状可能包括心悸、乏力、头晕、晕厥等，严重时可能导致猝死。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窦性停搏的症状可能包括心悸、乏力、头晕、晕厥等，这些症状通常在夜间或休息时出现。如果窦性停搏持续时间较长，可能会引发阿-斯综合征，导致猝死。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诊断窦性停搏需要进行心电图检查，以确定心脏骤停的原因。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诊断窦性停搏需要进行心电图检查，通过观察心电图波形，可以确定心脏骤停的原因是否为窦性停搏。同时，医生还会进行其他相关检查，以了解患者的整体健康状况和心血管疾病的严重程度。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窦性停搏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窦性心动过缓是指窦房结产生的电信号过慢，导致心率低于正常水平的现象。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窦性心动过缓是指窦房结产生的电信号过慢，使得心脏的跳动速度低于正常水平。这种现象常见于老年人、运动员以及健康状况较好的人群。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窦性心动过缓的症状可能包括心悸、乏力、头晕等，严重时可能导致晕厥或阿-斯综合征。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窦性心动过缓的症状可能包括心悸、乏力、头晕等，这些症状通常在运动或疲劳后出现。如果心率过慢，可能会引发脑部供血不足，导致晕厥或阿-斯综合征。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诊断窦性心动过缓需要进行心电图检查，以了解心率和心律的变化。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诊断窦性心动过缓需要进行心电图检查，通过观察心电图波形，可以了解心率和心律的变化。医生还会进行其他相关检查，以了解患者的整体健康状况和心血管疾病的严重程度。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窦性心动过缓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窦性心动过速是指窦房结产生的电信号过快，导致心率高于正常水平的现象。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窦性心动过速是指窦房结产生的电信号过快，使得心脏的跳动速度高于正常水平。这种现象常见于焦虑、兴奋、运动等生理状态，也可能是由于心血管疾病、甲状腺功能亢进等疾病引起的。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窦性心动过速的症状可能包括心悸、心慌、胸闷等，严重时可能导致心力衰竭或心脏骤停。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窦性心动过速的症状可能包括心悸、心慌、胸闷等，这些症状通常在兴奋或运动后出现。如果心率持续过快，可能会加重心脏负担，导致心力衰竭或心脏骤停。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诊断窦性心动过速需要进行心电图检查，以了解心率和心律的变化。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诊断窦性心动过速需要进行心电图检查，通过观察心电图波形，可以了解心率和心律的变化。医生还会进行其他相关检查，以了解患者的整体健康状况和心血管疾病的严重程度。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窦性心动过速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窦室传导的检测与诊断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https://d.book118.com/326050202130010040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2024-09-07T00:23:39.059</cp:lastPrinted>
  <dcterms:created xsi:type="dcterms:W3CDTF">2024-09-06T16:23:39Z</dcterms:created>
  <dcterms:modified xsi:type="dcterms:W3CDTF">2024-09-06T16:23:40Z</dcterms:modified>
</cp:coreProperties>
</file>