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4D614-A6E3-41D3-BA8D-5C897C23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F6B3-3242-4FC6-A424-B9C91E7D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341D4-F7C6-419B-876B-35F2C33A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81181-F370-4FDC-9067-1CBC0C3D3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E7C99-14CD-461C-AC09-D4606FDC9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55CF1-990A-4BFC-88F1-0E0387A2C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32C36-CC63-4188-9CCA-9C557D90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DC67A-0A82-4784-947E-1D3A53D30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7FF86-38CC-4C57-BD89-CAB4C6A3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6BB4-F7F6-4D1A-9A48-43E6B144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F667B-26A6-46E3-9385-95900527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52150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公司副职竞聘演讲稿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对副职岗位的认识与理解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我是XXX，目前在公司担任XXX职位。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姓名与职位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在XXX行业拥有XXX年的工作经验，其中XXX年在公司任职。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毕业于XXX大学，主修XXX专业，期间获得多项荣誉。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近年来，公司在XXX领域取得了显著的成绩，但也面临着新的挑战和机遇。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为了更好地适应市场变化和满足客户需求，公司决定增设一名副职，以协助总经理推动公司发展。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430" b="1543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我对这个岗位充满热情，希望能够为公司的发展贡献自己的力量。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个人意愿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竞聘背景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通过此次演讲，我希望能够充分表达我对这个岗位的渴望和热情。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表达意愿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我将通过介绍自己的工作经历、管理理念和未来规划，展示自己具备胜任这个岗位的能力。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我希望能够赢得大家的信任和支持，成为公司副职的一员，共同推动公司的发展。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争取支持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负责协调、跟进和完成项目，确保项目按时、按质、按量完成。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部门副经理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负责协助部门经理完成各项工作任务，确保部门工作顺利进行。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负责组织、协调和培训团队成员，提高团队整体工作效率。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82" r="142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现任职位及职责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在某知名互联网公司担任项目经理，负责多个千万级项目的管理和协调工作，积累了丰富的项目管理经验。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在某上市公司担任区域销售主管，带领团队完成年度销售目标，提高了公司在该区域的市场份额。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区域销售主管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44" b="69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工作成绩与荣誉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优秀项目经理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在某知名互联网公司获得“优秀项目经理”称号，负责的项目获得客户的高度评价。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销售冠军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在某上市公司连续两年获得“销售冠军”称号，带领团队实现了业绩的快速增长。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优秀团队奖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在某知名互联网公司获得“优秀团队奖”，带领团队在项目执行、客户服务和内部管理等方面取得了显著成绩。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对副职岗位的认识与理解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提升组织效率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副职能够分担主职的工作压力，使主职有更多时间和精力关注战略性问题，从而提升整体组织效率。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培养领导人才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副职岗位为潜在领导者提供实践机会，通过参与决策和管理，逐步积累领导经验。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支撑团队发展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副职是团队的重要组成部分，通过协助和支持主职，共同推动团队目标的实现。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副职岗位的重要性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94" r="191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副职岗位的职责与要求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副职需与主职保持紧密沟通，确保工作目标的一致性和协同性。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副职应负责特定领域或项目的管理，确保相关工作的顺利进行。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副职需关注团队成员的成长和发展，通过培训和指导提升团队整体能力。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副职在关键时刻需要承担决策责任，并确保相关决策得到有效执行。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协助主职工作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分管专项事务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44" r="98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副职可能面临各种突发状况和困难挑战，需要具备冷静分析和果断应对的能力。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应对复杂情境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副职需要与不同部门和层级的成员合作，需要具备良好的沟通和协调能力。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跨越沟通障碍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副职岗位提供实践机会，有利于个人在专业技能、领导力和团队协作能力等方面的全面提升。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拓展个人能力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通过承担副职岗位的责任和使命，有机会为公司和社会创造更大价值，实现个人事业的突破。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对副职岗位的挑战与机遇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https://d.book118.com/326052150051010031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2024-08-29T18:04:12.425</cp:lastPrinted>
  <dcterms:created xsi:type="dcterms:W3CDTF">2024-08-29T10:04:12Z</dcterms:created>
  <dcterms:modified xsi:type="dcterms:W3CDTF">2024-08-29T10:04:14Z</dcterms:modified>
</cp:coreProperties>
</file>