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9AED-DD16-4BA7-85C8-156B444D7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8276A-F95F-44FD-A4F1-D45C10A0C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902F4-B0BA-49CB-9239-90A3B9C2F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50E892-ECDD-47BE-9283-6B90A3B01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9FFD9-7414-46A3-924B-1A434FBF8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D88E7F-BE78-4771-BF3F-855A2CA28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9587A9-0C1A-4715-B7AC-DBBA8A071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272AD-D3B5-432D-8EF3-5AFF537FF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2713D-5B2B-4C1A-B736-D99ECF82E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57061-2410-476F-A2C3-DB13ECCF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512B6-C655-4908-AC57-C1A308C36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05411100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人卫版医院感染的预防与控制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医院感染的控制措施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医护人员的职业防护措施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患者及家属的健康宣教工作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医院感染是指患者在医院内获得的感染，包括在住院期间发生的感染和在医院内感染但在出院后发病的感染。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根据感染来源，医院感染可分为内源性感染和外源性感染。内源性感染是指患者自身存在的病原体引起的感染，而外源性感染则是指来自患者体外病原体引起的感染。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医院感染可导致患者病情加重，延长住院时间，增加医疗费用，甚至危及患者生命。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公共卫生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医院感染的发生会影响医疗质量和医院声誉，降低患者对医院的信任度。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医院感染还可能成为社区和社会的传染源，对公共卫生造成威胁。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通过预防与控制医院感染，可以降低患者感染的风险，保障患者安全。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458" b="845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减少医院感染的发生有助于提高医疗质量，提升医院整体服务水平。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有效预防与控制医院感染有助于维护公共卫生，防止病原体传播，保护社会大众的健康。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维护公共卫生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医院感染的预防与控制的重要性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医院感染的预防措施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定期开展医院感染监测和评估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医院应定期开展医院感染监测和评估，及时发现并解决潜在的感染风险。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制定医院感染管理政策、标准和规范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医院应制定全面的医院感染管理政策、标准和规范，明确各级管理人员和医护人员的职责和要求。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建立医院感染管理委员会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医院应建立由多学科专家组成的医院感染管理委员会，负责监督、指导和管理医院感染工作。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建立健全医院感染管理制度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加强医护人员职业防护意识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提供职业防护培训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医院应为医护人员提供职业防护培训，提高他们对职业防护的认识和技能。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配备必要的防护用品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医院应为医护人员配备必要的防护用品，如手套、口罩、防护服等，确保他们在工作中能够得到充分的保护。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建立健康档案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医院应为医护人员建立健康档案，定期进行健康检查，及时发现并处理潜在的健康问题。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严格执行隔离制度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对于疑似感染或确诊感染的患者，医院应严格执行隔离制度，采取必要的防护措施，防止感染扩散。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加强医疗废物处理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医院应加强医疗废物处理工作，分类收集、运输和处理医疗废物，防止交叉感染。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加强环境清洁和消毒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医院应加强环境清洁和消毒工作，定期对病房、手术室、检验室等重点区域进行清洁和消毒。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https://d.book118.com/326054111003010033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2024-09-01T09:54:28.360</cp:lastPrinted>
  <dcterms:created xsi:type="dcterms:W3CDTF">2024-09-01T01:54:28Z</dcterms:created>
  <dcterms:modified xsi:type="dcterms:W3CDTF">2024-09-01T01:54:30Z</dcterms:modified>
</cp:coreProperties>
</file>