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8D7569-599D-4D10-9FD4-0C1AF8A6F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E2750C-B9A7-4CC2-8F33-19F4F3CF4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643C9B-0F71-48B9-9306-6387815EC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950C34-5FF6-4935-AAEA-EAA9CE033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D14FC7-1B05-4B13-A398-260888D006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6EC2DC-BCF2-4494-B337-359F0E18DE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31B211-3051-4E2F-9E14-391833896D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BB3BFB-714C-44D8-8A3B-CC2136C85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B9F58D-7DED-4F79-9582-98E635ED43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4872B-8080-4A01-A998-FAE68353B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FB484-B964-40AF-A1C1-EEF9596C7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05413111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大数据决策支持与商业分析行业的用户行为分析与个性化推荐</a:t>
            </a:r>
          </a:p>
        </p:txBody>
      </p:sp>
      <p:sp>
        <p:nvSpPr>
          <p:cNvPr id="3" name="AutoShape 3"/>
          <p:cNvSpPr/>
          <p:nvPr/>
        </p:nvSpPr>
        <p:spPr>
          <a:xfrm>
            <a:off x="3491789" y="4425696"/>
            <a:ext cx="2875241"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汇报人：XX</a:t>
            </a:r>
            <a:endParaRPr lang="en-US" sz="1100"/>
          </a:p>
        </p:txBody>
      </p:sp>
      <p:sp>
        <p:nvSpPr>
          <p:cNvPr id="4" name="AutoShape 4"/>
          <p:cNvSpPr/>
          <p:nvPr/>
        </p:nvSpPr>
        <p:spPr>
          <a:xfrm>
            <a:off x="5820461" y="4425696"/>
            <a:ext cx="2820047"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2024-01-14</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大数据决策支持与商业分析行业概述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用户行为分析理论与方法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个性化推荐技术与应用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用户行为分析与个性化推荐在大数据决策支持与商业分析行业中的应用</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挑战与展望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基于用户行为分析的结果，可以构建个性化推荐系统，为用户提供更加精准、个性化的产品和服务推荐，提高用户满意度和企业的营销效果。</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个性化推荐的作用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随着互联网、物联网、社交媒体等技术的快速发展，大数据已经成为商业决策的重要资源。</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数字化时代</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通过分析用户在网站、APP等平台的浏览、购买、评价等行为，可以深入了解用户需求、偏好和市场趋势，为企业的产品设计、营销策略等提供有力支持。</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用户行为分析的价值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本研究旨在探讨大数据决策支持与商业分析行业中用户行为分析与个性化推荐的理论基础、方法技术和实践应用。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如何有效地收集、处理和分析用户行为数据？如何基于用户行为分析的结果实现个性化推荐？个性化推荐算法的性能如何评估和优化？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大数据决策支持与商业分析行业概述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大数据概念提出，初步应用于金融、电信等领域。</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萌芽期</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大数据技术逐渐成熟，应用于更多领域，如零售、制造等。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发展期</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大数据与人工智能、机器学习等技术融合，形成完整的大数据决策支持与商业分析体系。</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成熟期</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现状：大数据决策支持与商业分析行业已成为数字经济时代的重要支撑，为各行业提供数据驱动的智能决策支持。</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趋势：随着技术的不断进步和应用场景的不断拓展，大数据决策支持与商业分析行业将呈现以下趋势</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数据来源更加多样化；</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分析技术更加智能化；</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应用场景更加广泛；</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数据安全和隐私保护更加重要。</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大数据在该行业的应用</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用户行为分析</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通过收集和分析用户在网站、APP等渠道的行为数据，了解用户需求、兴趣和行为习惯，为产品优化和营销策略制定提供数据支持。</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个性化推荐</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基于用户行为数据和用户画像，采用推荐算法为用户提供个性化的内容、产品或服务推荐，提高用户满意度和转化率。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市场预测</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利用大数据技术对历史数据进行分析和挖掘，预测市场趋势和未来发展方向，为企业制定战略规划和投资决策提供依据。</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风险评估</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通过建立风险评估模型，对潜在的风险因素进行识别、量化和评估，为企业风险管理提供数据支持。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用户行为分析理论与方法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用户在使用产品或服务过程中产生的所有动作和活动的总和。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用户行为定义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通过分析和挖掘用户行为数据，揭示用户需求和偏好，为产品优化和个性化推荐提供依据。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用户行为分析目的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用户行为分析基本概念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数据收集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通过日志文件、Web埋点、APP埋点等方式收集用户行为数据。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数据处理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对收集到的原始数据进行清洗、转换、聚合等操作，以便于后续分析。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用户行为数据收集与处理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https://d.book118.com/326054131114010045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2024-09-14T04:59:40.625</cp:lastPrinted>
  <dcterms:created xsi:type="dcterms:W3CDTF">2024-09-13T20:59:40Z</dcterms:created>
  <dcterms:modified xsi:type="dcterms:W3CDTF">2024-09-13T20:59:42Z</dcterms:modified>
</cp:coreProperties>
</file>