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BD7F00-8353-455F-9EA0-0EB93D44A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68119D-575F-4B3F-AB42-7F14158C7E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217F91-E823-4BC9-B0C1-AA313821A1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F598F5-9604-4556-87B7-46E618140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122FDC-71A2-4BB3-84D4-3BA0A504CF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2C62AB-7FAE-4725-8354-F3D806C7A4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2FB06D-8F63-4182-8618-4512339D86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011204-6C3E-4353-B90D-2435B5B767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484D61-AE0F-4147-8051-44D7D1388A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6FA3F0-F1D9-4099-A5EB-14027E75D8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B76708-70B4-4E53-83F8-28CF7314D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605521420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中医医院中医药呼吸系统疾病防治服务发展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中医医院中医药呼吸系统疾病治疗优势
 中医药呼吸系统疾病防治服务特色
 中医药呼吸系统疾病防治服务体系建设
 中药呼吸系统疾病防治临床路径
 中医药呼吸系统疾病防治新技术应用
 中医药呼吸系统疾病防治药学服务
 中医药呼吸系统疾病防治护理服务
 中医药呼吸系统疾病防治康复服务</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中医医院中医药呼吸系统疾病治疗优势</a:t>
            </a:r>
          </a:p>
        </p:txBody>
      </p:sp>
      <p:sp>
        <p:nvSpPr>
          <p:cNvPr id="3" name="Subtitle 2"/>
          <p:cNvSpPr>
            <a:spLocks noGrp="1"/>
          </p:cNvSpPr>
          <p:nvPr>
            <p:ph type="subTitle" idx="1"/>
          </p:nvPr>
        </p:nvSpPr>
        <p:spPr/>
        <p:txBody>
          <a:bodyPr/>
          <a:lstStyle/>
          <a:p>
            <a:r>
              <a:t>中医医院中医药呼吸系统疾病防治服务发展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中医医院中医药呼吸系统疾病治疗优势</a:t>
            </a:r>
          </a:p>
        </p:txBody>
      </p:sp>
      <p:sp>
        <p:nvSpPr>
          <p:cNvPr id="3" name="Content Placeholder 2"/>
          <p:cNvSpPr>
            <a:spLocks noGrp="1"/>
          </p:cNvSpPr>
          <p:nvPr>
            <p:ph sz="half" idx="2"/>
          </p:nvPr>
        </p:nvSpPr>
        <p:spPr/>
        <p:txBody>
          <a:bodyPr/>
          <a:lstStyle/>
          <a:p>
            <a:r>
              <a:t>1. 中医具有辨证论治的特点，能够根据患者的个体情况进行针对性治疗，提高治疗效果。</a:t>
            </a:r>
          </a:p>
          <a:p>
            <a:r>
              <a:t>2. 中医强调治未病，注重预防，能够有效降低呼吸系统疾病的发生率。</a:t>
            </a:r>
          </a:p>
          <a:p>
            <a:r>
              <a:t>3. 中医治疗方法多样，包括中药、针灸、推拿、拔罐等，能够满足不同患者的需求。</a:t>
            </a:r>
          </a:p>
        </p:txBody>
      </p:sp>
      <p:sp>
        <p:nvSpPr>
          <p:cNvPr id="4" name="Text Placeholder 3"/>
          <p:cNvSpPr>
            <a:spLocks noGrp="1"/>
          </p:cNvSpPr>
          <p:nvPr>
            <p:ph type="body" idx="3"/>
          </p:nvPr>
        </p:nvSpPr>
        <p:spPr/>
        <p:txBody>
          <a:bodyPr/>
          <a:lstStyle/>
          <a:p>
            <a:r>
              <a:t>中医药治疗呼吸系统疾病的临床疗效</a:t>
            </a:r>
          </a:p>
        </p:txBody>
      </p:sp>
      <p:sp>
        <p:nvSpPr>
          <p:cNvPr id="5" name="Content Placeholder 4"/>
          <p:cNvSpPr>
            <a:spLocks noGrp="1"/>
          </p:cNvSpPr>
          <p:nvPr>
            <p:ph sz="half" idx="4"/>
          </p:nvPr>
        </p:nvSpPr>
        <p:spPr/>
        <p:txBody>
          <a:bodyPr/>
          <a:lstStyle/>
          <a:p>
            <a:r>
              <a:t>1. 中医药在治疗呼吸系统疾病方面具有独特优势，能够有效缓解症状、改善肺功能、提高患者生活质量。</a:t>
            </a:r>
          </a:p>
          <a:p>
            <a:r>
              <a:t>2. 中药具有抗病毒、抗炎、化痰、止咳等多种作用，能够有效治疗呼吸系统疾病。</a:t>
            </a:r>
          </a:p>
          <a:p>
            <a:r>
              <a:t>3. 针灸能够调节人体气血，改善肺功能，缓解呼吸系统疾病症状。</a:t>
            </a:r>
          </a:p>
          <a:p>
            <a:r>
              <a:t>4. 中医外治法能够疏通经络，活血化瘀，改善局部血液循环，缓解呼吸系统疾病症状。</a:t>
            </a:r>
          </a:p>
        </p:txBody>
      </p:sp>
      <p:sp>
        <p:nvSpPr>
          <p:cNvPr id="6" name="Text Placeholder 5"/>
          <p:cNvSpPr>
            <a:spLocks noGrp="1"/>
          </p:cNvSpPr>
          <p:nvPr>
            <p:ph type="body" idx="1"/>
          </p:nvPr>
        </p:nvSpPr>
        <p:spPr/>
        <p:txBody>
          <a:bodyPr/>
          <a:lstStyle/>
          <a:p>
            <a:r>
              <a:t>中医诊疗体系的独特优势: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中医医院中医药呼吸系统疾病治疗优势</a:t>
            </a:r>
          </a:p>
        </p:txBody>
      </p:sp>
      <p:sp>
        <p:nvSpPr>
          <p:cNvPr id="3" name="Text Placeholder 2"/>
          <p:cNvSpPr>
            <a:spLocks noGrp="1"/>
          </p:cNvSpPr>
          <p:nvPr>
            <p:ph type="body" idx="1"/>
          </p:nvPr>
        </p:nvSpPr>
        <p:spPr/>
        <p:txBody>
          <a:bodyPr/>
          <a:lstStyle/>
          <a:p>
            <a:r>
              <a:t>中医药在呼吸系统疾病康复中的作用</a:t>
            </a:r>
          </a:p>
        </p:txBody>
      </p:sp>
      <p:sp>
        <p:nvSpPr>
          <p:cNvPr id="4" name="Content Placeholder 3"/>
          <p:cNvSpPr>
            <a:spLocks noGrp="1"/>
          </p:cNvSpPr>
          <p:nvPr>
            <p:ph sz="half" idx="2"/>
          </p:nvPr>
        </p:nvSpPr>
        <p:spPr/>
        <p:txBody>
          <a:bodyPr/>
          <a:lstStyle/>
          <a:p>
            <a:r>
              <a:t>1. 中医药能够促进呼吸系统疾病患者的康复，改善患者的肺功能，提高患者的生活质量。</a:t>
            </a:r>
          </a:p>
          <a:p>
            <a:r>
              <a:t>2. 中药能够调节人体气血，疏通经络，活血化瘀，改善局部血液循环，促进组织修复。</a:t>
            </a:r>
          </a:p>
          <a:p>
            <a:r>
              <a:t>3. 针灸能够调节人体气血，改善肺功能，缓解呼吸系统疾病症状，促进康复。</a:t>
            </a:r>
          </a:p>
          <a:p>
            <a:r>
              <a:t>4. 中医药外治法能够疏通经络，活血化瘀，改善局部血液循环，促进康复。</a:t>
            </a:r>
          </a:p>
        </p:txBody>
      </p:sp>
      <p:sp>
        <p:nvSpPr>
          <p:cNvPr id="5" name="Text Placeholder 4"/>
          <p:cNvSpPr>
            <a:spLocks noGrp="1"/>
          </p:cNvSpPr>
          <p:nvPr>
            <p:ph type="body" idx="3"/>
          </p:nvPr>
        </p:nvSpPr>
        <p:spPr/>
        <p:txBody>
          <a:bodyPr/>
          <a:lstStyle/>
          <a:p>
            <a:r>
              <a:t>中医药在呼吸系统疾病预防中的作用</a:t>
            </a:r>
          </a:p>
        </p:txBody>
      </p:sp>
      <p:sp>
        <p:nvSpPr>
          <p:cNvPr id="6" name="Content Placeholder 5"/>
          <p:cNvSpPr>
            <a:spLocks noGrp="1"/>
          </p:cNvSpPr>
          <p:nvPr>
            <p:ph sz="half" idx="4"/>
          </p:nvPr>
        </p:nvSpPr>
        <p:spPr/>
        <p:txBody>
          <a:bodyPr/>
          <a:lstStyle/>
          <a:p>
            <a:r>
              <a:t>1. 中医药能够有效预防呼吸系统疾病的发生，提高患者的免疫力。</a:t>
            </a:r>
          </a:p>
          <a:p>
            <a:r>
              <a:t>2. 中医强调治未病，注重预防，能够有效降低呼吸系统疾病的发生率。</a:t>
            </a:r>
          </a:p>
          <a:p>
            <a:r>
              <a:t>3. 中药具有抗病毒、抗炎、化痰、止咳等多种作用，能够有效预防呼吸系统疾病。</a:t>
            </a:r>
          </a:p>
          <a:p>
            <a:r>
              <a:t>4. 针灸能够调节人体气血，改善肺功能，提高免疫力，预防呼吸系统疾病。</a:t>
            </a:r>
          </a:p>
          <a:p>
            <a:r>
              <a:t>5. 中医外治法能够疏通经络，活血化瘀，改善局部血液循环，预防呼吸系统疾病。</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中医医院中医药呼吸系统疾病治疗优势</a:t>
            </a:r>
          </a:p>
        </p:txBody>
      </p:sp>
      <p:sp>
        <p:nvSpPr>
          <p:cNvPr id="3" name="Text Placeholder 2"/>
          <p:cNvSpPr>
            <a:spLocks noGrp="1"/>
          </p:cNvSpPr>
          <p:nvPr>
            <p:ph type="body" idx="1"/>
          </p:nvPr>
        </p:nvSpPr>
        <p:spPr/>
        <p:txBody>
          <a:bodyPr/>
          <a:lstStyle/>
          <a:p>
            <a:r>
              <a:t>中医药在呼吸系统疾病科研中的作用</a:t>
            </a:r>
          </a:p>
        </p:txBody>
      </p:sp>
      <p:sp>
        <p:nvSpPr>
          <p:cNvPr id="4" name="Content Placeholder 3"/>
          <p:cNvSpPr>
            <a:spLocks noGrp="1"/>
          </p:cNvSpPr>
          <p:nvPr>
            <p:ph sz="half" idx="2"/>
          </p:nvPr>
        </p:nvSpPr>
        <p:spPr/>
        <p:txBody>
          <a:bodyPr/>
          <a:lstStyle/>
          <a:p>
            <a:r>
              <a:t>1. 中医药在呼吸系统疾病科研中发挥着重要作用，能够为呼吸系统疾病的治疗和预防提供新的思路和方法。</a:t>
            </a:r>
          </a:p>
          <a:p>
            <a:r>
              <a:t>2. 中医药研究能够揭示呼吸系统疾病的病因、发病机制，为疾病的治疗和预防提供理论基础。</a:t>
            </a:r>
          </a:p>
          <a:p>
            <a:r>
              <a:t>3. 中药新药的研发能够为呼吸系统疾病的治疗提供新的药物选择，提高治疗效果。</a:t>
            </a:r>
          </a:p>
        </p:txBody>
      </p:sp>
      <p:sp>
        <p:nvSpPr>
          <p:cNvPr id="5" name="Text Placeholder 4"/>
          <p:cNvSpPr>
            <a:spLocks noGrp="1"/>
          </p:cNvSpPr>
          <p:nvPr>
            <p:ph type="body" idx="3"/>
          </p:nvPr>
        </p:nvSpPr>
        <p:spPr/>
        <p:txBody>
          <a:bodyPr/>
          <a:lstStyle/>
          <a:p>
            <a:r>
              <a:t>中医药在呼吸系统疾病国际交流中的作用</a:t>
            </a:r>
          </a:p>
        </p:txBody>
      </p:sp>
      <p:sp>
        <p:nvSpPr>
          <p:cNvPr id="6" name="Content Placeholder 5"/>
          <p:cNvSpPr>
            <a:spLocks noGrp="1"/>
          </p:cNvSpPr>
          <p:nvPr>
            <p:ph sz="half" idx="4"/>
          </p:nvPr>
        </p:nvSpPr>
        <p:spPr/>
        <p:txBody>
          <a:bodyPr/>
          <a:lstStyle/>
          <a:p>
            <a:r>
              <a:t>1. 中医药在呼吸系统疾病国际交流中发挥着重要作用，能够促进中医药在全球的传播和发展。</a:t>
            </a:r>
          </a:p>
          <a:p>
            <a:r>
              <a:t>2. 中医药国际交流能够促进中医药与其他医学体系的交流与合作，共同提高呼吸系统疾病的治疗水平。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中医药呼吸系统疾病防治服务特色</a:t>
            </a:r>
          </a:p>
        </p:txBody>
      </p:sp>
      <p:sp>
        <p:nvSpPr>
          <p:cNvPr id="3" name="Subtitle 2"/>
          <p:cNvSpPr>
            <a:spLocks noGrp="1"/>
          </p:cNvSpPr>
          <p:nvPr>
            <p:ph type="subTitle" idx="1"/>
          </p:nvPr>
        </p:nvSpPr>
        <p:spPr/>
        <p:txBody>
          <a:bodyPr/>
          <a:lstStyle/>
          <a:p>
            <a:r>
              <a:t>中医医院中医药呼吸系统疾病防治服务发展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中医药呼吸系统疾病防治服务特色</a:t>
            </a:r>
          </a:p>
        </p:txBody>
      </p:sp>
      <p:sp>
        <p:nvSpPr>
          <p:cNvPr id="3" name="Text Placeholder 2"/>
          <p:cNvSpPr>
            <a:spLocks noGrp="1"/>
          </p:cNvSpPr>
          <p:nvPr>
            <p:ph type="body" idx="1"/>
          </p:nvPr>
        </p:nvSpPr>
        <p:spPr/>
        <p:txBody>
          <a:bodyPr/>
          <a:lstStyle/>
          <a:p>
            <a:r>
              <a:t>中医药呼吸系统疾病防治服务特色：</a:t>
            </a:r>
          </a:p>
        </p:txBody>
      </p:sp>
      <p:sp>
        <p:nvSpPr>
          <p:cNvPr id="4" name="Content Placeholder 3"/>
          <p:cNvSpPr>
            <a:spLocks noGrp="1"/>
          </p:cNvSpPr>
          <p:nvPr>
            <p:ph sz="half" idx="2"/>
          </p:nvPr>
        </p:nvSpPr>
        <p:spPr/>
        <p:txBody>
          <a:bodyPr/>
          <a:lstStyle/>
          <a:p>
            <a:r>
              <a:t>1. 目前,中医医院普遍设有呼吸科,少数医院还建设了呼吸专科,进一步强化中医药呼吸系统疾病防治服务优势,为防治呼吸系统疾病提供更加专业、特色的服务。</a:t>
            </a:r>
          </a:p>
          <a:p>
            <a:r>
              <a:t>2. 呼吸系统疾病一直是中医药防治的优势领域,中医药在防治呼吸系统疾病方面具有独特优势,中医医院在呼吸系统疾病防治方面发挥着重要作用。</a:t>
            </a:r>
          </a:p>
          <a:p>
            <a:r>
              <a:t>3. 中医医院在防治呼吸系统疾病方面具有许多特色,如中医中药治疗、针灸治疗、推拿治疗、中药外治法等,这些方法在防治呼吸系统疾病方面疗效显著,尤其对于慢性呼吸系统疾病,具有明显的改善症状、提高生活质量的作用。</a:t>
            </a:r>
          </a:p>
        </p:txBody>
      </p:sp>
      <p:sp>
        <p:nvSpPr>
          <p:cNvPr id="5" name="Text Placeholder 4"/>
          <p:cNvSpPr>
            <a:spLocks noGrp="1"/>
          </p:cNvSpPr>
          <p:nvPr>
            <p:ph type="body" idx="3"/>
          </p:nvPr>
        </p:nvSpPr>
        <p:spPr/>
        <p:txBody>
          <a:bodyPr/>
          <a:lstStyle/>
          <a:p>
            <a:r>
              <a:t>中西医结合防治呼吸系统疾病：</a:t>
            </a:r>
          </a:p>
        </p:txBody>
      </p:sp>
      <p:sp>
        <p:nvSpPr>
          <p:cNvPr id="6" name="Content Placeholder 5"/>
          <p:cNvSpPr>
            <a:spLocks noGrp="1"/>
          </p:cNvSpPr>
          <p:nvPr>
            <p:ph sz="half" idx="4"/>
          </p:nvPr>
        </p:nvSpPr>
        <p:spPr/>
        <p:txBody>
          <a:bodyPr/>
          <a:lstStyle/>
          <a:p>
            <a:r>
              <a:t>1. 中医医院在防治呼吸系统疾病方面,广泛开展中西医结合治疗,将中医药与西医相结合,发挥中医药的整体观念、辨证论治优势,结合西医的现代医学技术,为患者提供更加全面、有效的治疗。</a:t>
            </a:r>
          </a:p>
          <a:p>
            <a:r>
              <a:t>2. 中西医结合治疗呼吸系统疾病,取得了良好的疗效,不仅能够提高临床治愈率,而且能够有效减轻症状,改善生活质量,降低医疗费用。</a:t>
            </a:r>
          </a:p>
          <a:p>
            <a:r>
              <a:t>3. 中西医结合治疗呼吸系统疾病,是中医医院的特色优势之一,在临床实践中发挥着重要作用,受到了患者的广泛认可,为提高人民群众健康水平做出了积极贡献。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中医药呼吸系统疾病防治服务特色</a:t>
            </a:r>
          </a:p>
        </p:txBody>
      </p:sp>
      <p:sp>
        <p:nvSpPr>
          <p:cNvPr id="3" name="Text Placeholder 2"/>
          <p:cNvSpPr>
            <a:spLocks noGrp="1"/>
          </p:cNvSpPr>
          <p:nvPr>
            <p:ph type="body" idx="1"/>
          </p:nvPr>
        </p:nvSpPr>
        <p:spPr/>
        <p:txBody>
          <a:bodyPr/>
          <a:lstStyle/>
          <a:p>
            <a:r>
              <a:t>中医药现代化防治呼吸系统疾病：</a:t>
            </a:r>
          </a:p>
        </p:txBody>
      </p:sp>
      <p:sp>
        <p:nvSpPr>
          <p:cNvPr id="4" name="Content Placeholder 3"/>
          <p:cNvSpPr>
            <a:spLocks noGrp="1"/>
          </p:cNvSpPr>
          <p:nvPr>
            <p:ph sz="half" idx="2"/>
          </p:nvPr>
        </p:nvSpPr>
        <p:spPr/>
        <p:txBody>
          <a:bodyPr/>
          <a:lstStyle/>
          <a:p>
            <a:r>
              <a:t>1. 中医医院在防治呼吸系统疾病方面,积极推进中医药现代化,将中医药理论与现代医学技术相结合,不断探索和创新新的治疗方法,为提高中医药防治呼吸系统疾病的疗效创造了有利条件。</a:t>
            </a:r>
          </a:p>
          <a:p>
            <a:r>
              <a:t>2. 中医药现代化防治呼吸系统疾病,取得了显著成效,开发出多种具有特色的中药新药,开发出多种中医药防治呼吸系统疾病的医疗器械,为提高中医药防治呼吸系统疾病的疗效提供了有力支持。</a:t>
            </a:r>
          </a:p>
          <a:p>
            <a:r>
              <a:t>3. 中医药现代化是中医药防治呼吸系统疾病发展的必然趋势,将中医药理论与现代医学技术相结合,不仅能够继承和发扬中医药的传统优势,而且能够不断创新和发展中医药,为提高中医药防治呼吸系统疾病的疗效,为人民群众的健康服务,都具有重要意义。</a:t>
            </a:r>
          </a:p>
        </p:txBody>
      </p:sp>
      <p:sp>
        <p:nvSpPr>
          <p:cNvPr id="5" name="Text Placeholder 4"/>
          <p:cNvSpPr>
            <a:spLocks noGrp="1"/>
          </p:cNvSpPr>
          <p:nvPr>
            <p:ph type="body" idx="3"/>
          </p:nvPr>
        </p:nvSpPr>
        <p:spPr/>
        <p:txBody>
          <a:bodyPr/>
          <a:lstStyle/>
          <a:p>
            <a:r>
              <a:t>中医药传统文化推广防治呼吸系统疾病：</a:t>
            </a:r>
          </a:p>
        </p:txBody>
      </p:sp>
      <p:sp>
        <p:nvSpPr>
          <p:cNvPr id="6" name="Content Placeholder 5"/>
          <p:cNvSpPr>
            <a:spLocks noGrp="1"/>
          </p:cNvSpPr>
          <p:nvPr>
            <p:ph sz="half" idx="4"/>
          </p:nvPr>
        </p:nvSpPr>
        <p:spPr/>
        <p:txBody>
          <a:bodyPr/>
          <a:lstStyle/>
          <a:p>
            <a:r>
              <a:t>1. 中医医院在防治呼吸系统疾病方面,积极开展中医药传统文化推广活动,通过中医药养生讲座、中医药科普展览、中医药文化节等形式,提高人民群众对中医药的认识和了解。</a:t>
            </a:r>
          </a:p>
          <a:p>
            <a:r>
              <a:t>2. 中医药传统文化推广活动,取得了良好的效果,增强了人民群众对中医药的信心和信任,促进了中医药在防治呼吸系统疾病方面的应用,为提高人民群众健康水平做出了积极贡献。</a:t>
            </a:r>
          </a:p>
          <a:p>
            <a:r>
              <a:t>3. 中医药传统文化推广是中医医院防治呼吸系统疾病服务特色之一,是中医药防治呼吸系统疾病的重要组成部分,为提高人民群众健康水平做出了积极贡献。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中医药呼吸系统疾病防治服务特色</a:t>
            </a:r>
          </a:p>
        </p:txBody>
      </p:sp>
      <p:sp>
        <p:nvSpPr>
          <p:cNvPr id="3" name="Text Placeholder 2"/>
          <p:cNvSpPr>
            <a:spLocks noGrp="1"/>
          </p:cNvSpPr>
          <p:nvPr>
            <p:ph type="body" idx="1"/>
          </p:nvPr>
        </p:nvSpPr>
        <p:spPr/>
        <p:txBody>
          <a:bodyPr/>
          <a:lstStyle/>
          <a:p>
            <a:r>
              <a:t>中医药呼吸系统疾病防治服务质量提升：</a:t>
            </a:r>
          </a:p>
        </p:txBody>
      </p:sp>
      <p:sp>
        <p:nvSpPr>
          <p:cNvPr id="4" name="Content Placeholder 3"/>
          <p:cNvSpPr>
            <a:spLocks noGrp="1"/>
          </p:cNvSpPr>
          <p:nvPr>
            <p:ph sz="half" idx="2"/>
          </p:nvPr>
        </p:nvSpPr>
        <p:spPr/>
        <p:txBody>
          <a:bodyPr/>
          <a:lstStyle/>
          <a:p>
            <a:r>
              <a:t>1. 中医医院在防治呼吸系统疾病方面,积极开展中医药呼吸系统疾病防治服务质量提升活动,通过加强医务人员培训、建立健全质量管理体系、开展中医药呼吸系统疾病防治服务质量评价等方式,不断提高中医药呼吸系统疾病防治服务质量。</a:t>
            </a:r>
          </a:p>
          <a:p>
            <a:r>
              <a:t>2. 中医药呼吸系统疾病防治服务质量提升活动,取得了良好的效果,提高了中医医院呼吸科医务人员的技术水平和服务质量,提高了人民群众对中医药防治呼吸系统疾病的满意度。</a:t>
            </a:r>
          </a:p>
          <a:p>
            <a:r>
              <a:t>3. 中医药呼吸系统疾病防治服务质量提升是中医医院防治呼吸系统疾病服务特色的重要组成部分,是中医医院提高医疗服务质量的重要举措,为提高人民群众健康水平做出了积极贡献。</a:t>
            </a:r>
          </a:p>
        </p:txBody>
      </p:sp>
      <p:sp>
        <p:nvSpPr>
          <p:cNvPr id="5" name="Text Placeholder 4"/>
          <p:cNvSpPr>
            <a:spLocks noGrp="1"/>
          </p:cNvSpPr>
          <p:nvPr>
            <p:ph type="body" idx="3"/>
          </p:nvPr>
        </p:nvSpPr>
        <p:spPr/>
        <p:txBody>
          <a:bodyPr/>
          <a:lstStyle/>
          <a:p>
            <a:r>
              <a:t>中医药呼吸系统疾病防治服务模式创新：</a:t>
            </a:r>
          </a:p>
        </p:txBody>
      </p:sp>
      <p:sp>
        <p:nvSpPr>
          <p:cNvPr id="6" name="Content Placeholder 5"/>
          <p:cNvSpPr>
            <a:spLocks noGrp="1"/>
          </p:cNvSpPr>
          <p:nvPr>
            <p:ph sz="half" idx="4"/>
          </p:nvPr>
        </p:nvSpPr>
        <p:spPr/>
        <p:txBody>
          <a:bodyPr/>
          <a:lstStyle/>
          <a:p>
            <a:r>
              <a:t>1. 中医医院在防治呼吸系统疾病方面,积极探索和创新中医药呼吸系统疾病防治服务模式,建立了多种中医药呼吸系统疾病防治服务模式,如中医药呼吸系统疾病专科门诊、中医药呼吸系统疾病康复中心、中医药呼吸系统疾病远程医疗等,为提高中医药防治呼吸系统疾病的效率和疗效创造了有利条件。</a:t>
            </a:r>
          </a:p>
          <a:p>
            <a:r>
              <a:t>2. 中医药呼吸系统疾病防治服务模式创新,取得了良好的效果,拓宽了中医药防治呼吸系统疾病的服务范围,提高了服务效率和疗效,为提高人民群众健康水平做出了积极贡献。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中医药呼吸系统疾病防治服务体系建设</a:t>
            </a:r>
          </a:p>
        </p:txBody>
      </p:sp>
      <p:sp>
        <p:nvSpPr>
          <p:cNvPr id="3" name="Subtitle 2"/>
          <p:cNvSpPr>
            <a:spLocks noGrp="1"/>
          </p:cNvSpPr>
          <p:nvPr>
            <p:ph type="subTitle" idx="1"/>
          </p:nvPr>
        </p:nvSpPr>
        <p:spPr/>
        <p:txBody>
          <a:bodyPr/>
          <a:lstStyle/>
          <a:p>
            <a:r>
              <a:t>中医医院中医药呼吸系统疾病防治服务发展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中医药呼吸系统疾病防治服务体系建设</a:t>
            </a:r>
          </a:p>
        </p:txBody>
      </p:sp>
      <p:sp>
        <p:nvSpPr>
          <p:cNvPr id="3" name="Text Placeholder 2"/>
          <p:cNvSpPr>
            <a:spLocks noGrp="1"/>
          </p:cNvSpPr>
          <p:nvPr>
            <p:ph type="body" idx="1"/>
          </p:nvPr>
        </p:nvSpPr>
        <p:spPr/>
        <p:txBody>
          <a:bodyPr/>
          <a:lstStyle/>
          <a:p>
            <a:r>
              <a:t>中医药呼吸系统疾病防治服务网络建设</a:t>
            </a:r>
          </a:p>
        </p:txBody>
      </p:sp>
      <p:sp>
        <p:nvSpPr>
          <p:cNvPr id="4" name="Content Placeholder 3"/>
          <p:cNvSpPr>
            <a:spLocks noGrp="1"/>
          </p:cNvSpPr>
          <p:nvPr>
            <p:ph sz="half" idx="2"/>
          </p:nvPr>
        </p:nvSpPr>
        <p:spPr/>
        <p:txBody>
          <a:bodyPr/>
          <a:lstStyle/>
          <a:p>
            <a:r>
              <a:t>1. 建立分级诊疗体系：构建以中医医院为核心、基层医疗机构为基础、专科医院为支撑的呼吸系统疾病诊疗网络，实现患者分级诊疗，提高服务效率。</a:t>
            </a:r>
          </a:p>
          <a:p>
            <a:r>
              <a:t>2. 推进远程医疗服务：利用现代信息技术，发展远程医疗服务，实现患者足不出户即可享受中医药呼吸系统疾病诊疗服务，提高服务可及性。</a:t>
            </a:r>
          </a:p>
          <a:p>
            <a:r>
              <a:t>3. 构建中医药呼吸系统疾病预防控制体系：建立健全中医药呼吸系统疾病预防控制体系，开展呼吸系统疾病预防、保健、康复等服务，降低呼吸系统疾病的发病率和死亡率。</a:t>
            </a:r>
          </a:p>
        </p:txBody>
      </p:sp>
      <p:sp>
        <p:nvSpPr>
          <p:cNvPr id="5" name="Text Placeholder 4"/>
          <p:cNvSpPr>
            <a:spLocks noGrp="1"/>
          </p:cNvSpPr>
          <p:nvPr>
            <p:ph type="body" idx="3"/>
          </p:nvPr>
        </p:nvSpPr>
        <p:spPr/>
        <p:txBody>
          <a:bodyPr/>
          <a:lstStyle/>
          <a:p>
            <a:r>
              <a:t>中医药呼吸系统疾病诊疗能力提升</a:t>
            </a:r>
          </a:p>
        </p:txBody>
      </p:sp>
      <p:sp>
        <p:nvSpPr>
          <p:cNvPr id="6" name="Content Placeholder 5"/>
          <p:cNvSpPr>
            <a:spLocks noGrp="1"/>
          </p:cNvSpPr>
          <p:nvPr>
            <p:ph sz="half" idx="4"/>
          </p:nvPr>
        </p:nvSpPr>
        <p:spPr/>
        <p:txBody>
          <a:bodyPr/>
          <a:lstStyle/>
          <a:p>
            <a:r>
              <a:t>1. 加强中医药人才培养：加大对中医药呼吸系统疾病人才的培养力度，培养一批中医药呼吸系统疾病诊疗骨干，提高中医药呼吸系统疾病诊疗水平。</a:t>
            </a:r>
          </a:p>
          <a:p>
            <a:r>
              <a:t>2. 开展中医药呼吸系统疾病诊疗技术研究：开展中医药呼吸系统疾病诊疗技术研究，开发新药、新疗法，提高中医药呼吸系统疾病的诊疗效果。</a:t>
            </a:r>
          </a:p>
          <a:p>
            <a:r>
              <a:t>3. 推广中医药呼吸系统疾病诊疗技术：将中医药呼吸系统疾病诊疗技术推广到基层医疗机构，提高基层医疗机构中医药呼吸系统疾病的诊疗水平。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中医药呼吸系统疾病防治服务体系建设</a:t>
            </a:r>
          </a:p>
        </p:txBody>
      </p:sp>
      <p:sp>
        <p:nvSpPr>
          <p:cNvPr id="3" name="Text Placeholder 2"/>
          <p:cNvSpPr>
            <a:spLocks noGrp="1"/>
          </p:cNvSpPr>
          <p:nvPr>
            <p:ph type="body" idx="1"/>
          </p:nvPr>
        </p:nvSpPr>
        <p:spPr/>
        <p:txBody>
          <a:bodyPr/>
          <a:lstStyle/>
          <a:p>
            <a:r>
              <a:t>中医药呼吸系统疾病药学服务发展</a:t>
            </a:r>
          </a:p>
        </p:txBody>
      </p:sp>
      <p:sp>
        <p:nvSpPr>
          <p:cNvPr id="4" name="Content Placeholder 3"/>
          <p:cNvSpPr>
            <a:spLocks noGrp="1"/>
          </p:cNvSpPr>
          <p:nvPr>
            <p:ph sz="half" idx="2"/>
          </p:nvPr>
        </p:nvSpPr>
        <p:spPr/>
        <p:txBody>
          <a:bodyPr/>
          <a:lstStyle/>
          <a:p>
            <a:r>
              <a:t>1. 加强中医药呼吸系统疾病药物研发：加大对中医药呼吸系统疾病药物的研发力度，研发新药、新制剂，提高中医药呼吸系统疾病药物的疗效和安全性。</a:t>
            </a:r>
          </a:p>
          <a:p>
            <a:r>
              <a:t>2. 开展中医药呼吸系统疾病药物临床应用研究：开展中医药呼吸系统疾病药物临床应用研究，评价药物的疗效和安全性，为临床合理用药提供依据。</a:t>
            </a:r>
          </a:p>
          <a:p>
            <a:r>
              <a:t>3. 加强中医药呼吸系统疾病药物质量控制：建立健全中医药呼吸系统疾病药物质量控制体系，确保中医药呼吸系统疾病药物的质量和安全。</a:t>
            </a:r>
          </a:p>
        </p:txBody>
      </p:sp>
      <p:sp>
        <p:nvSpPr>
          <p:cNvPr id="5" name="Text Placeholder 4"/>
          <p:cNvSpPr>
            <a:spLocks noGrp="1"/>
          </p:cNvSpPr>
          <p:nvPr>
            <p:ph type="body" idx="3"/>
          </p:nvPr>
        </p:nvSpPr>
        <p:spPr/>
        <p:txBody>
          <a:bodyPr/>
          <a:lstStyle/>
          <a:p>
            <a:r>
              <a:t>中医药呼吸系统疾病康复服务体系建设</a:t>
            </a:r>
          </a:p>
        </p:txBody>
      </p:sp>
      <p:sp>
        <p:nvSpPr>
          <p:cNvPr id="6" name="Content Placeholder 5"/>
          <p:cNvSpPr>
            <a:spLocks noGrp="1"/>
          </p:cNvSpPr>
          <p:nvPr>
            <p:ph sz="half" idx="4"/>
          </p:nvPr>
        </p:nvSpPr>
        <p:spPr/>
        <p:txBody>
          <a:bodyPr/>
          <a:lstStyle/>
          <a:p>
            <a:r>
              <a:t>1. 构建中医药呼吸系统疾病康复体系：建立健全中医药呼吸系统疾病康复体系，为患者提供康复训练、中医药治疗、心理疏导等康复服务。</a:t>
            </a:r>
          </a:p>
          <a:p>
            <a:r>
              <a:t>2. 开展中医药呼吸系统疾病康复技术研究：开展中医药呼吸系统疾病康复技术研究，开发新的康复技术、康复器械，提高中医药呼吸系统疾病的康复效果。</a:t>
            </a:r>
          </a:p>
          <a:p>
            <a:r>
              <a:t>3. 推广中医药呼吸系统疾病康复技术：将中医药呼吸系统疾病康复技术推广到基层医疗机构，提高基层医疗机构中医药呼吸系统疾病的康复水平。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中医药呼吸系统疾病防治服务体系建设</a:t>
            </a:r>
          </a:p>
        </p:txBody>
      </p:sp>
      <p:sp>
        <p:nvSpPr>
          <p:cNvPr id="3" name="Text Placeholder 2"/>
          <p:cNvSpPr>
            <a:spLocks noGrp="1"/>
          </p:cNvSpPr>
          <p:nvPr>
            <p:ph type="body" idx="1"/>
          </p:nvPr>
        </p:nvSpPr>
        <p:spPr/>
        <p:txBody>
          <a:bodyPr/>
          <a:lstStyle/>
          <a:p>
            <a:r>
              <a:t>中医药呼吸系统疾病预防保健服务体系建设</a:t>
            </a:r>
          </a:p>
        </p:txBody>
      </p:sp>
      <p:sp>
        <p:nvSpPr>
          <p:cNvPr id="4" name="Content Placeholder 3"/>
          <p:cNvSpPr>
            <a:spLocks noGrp="1"/>
          </p:cNvSpPr>
          <p:nvPr>
            <p:ph sz="half" idx="2"/>
          </p:nvPr>
        </p:nvSpPr>
        <p:spPr/>
        <p:txBody>
          <a:bodyPr/>
          <a:lstStyle/>
          <a:p>
            <a:r>
              <a:t>1. 开展中医药呼吸系统疾病预防保健宣传教育：开展中医药呼吸系统疾病预防保健宣传教育，提高公众对中医药呼吸系统疾病的认识，增强自我保健意识。</a:t>
            </a:r>
          </a:p>
          <a:p>
            <a:r>
              <a:t>2. 建立中医药呼吸系统疾病预防保健服务体系：建立健全中医药呼吸系统疾病预防保健服务体系，为患者提供中医药预防、保健、康复等服务，降低呼吸系统疾病的发病率和死亡率。</a:t>
            </a:r>
          </a:p>
          <a:p>
            <a:r>
              <a:t>3. 推广中医药呼吸系统疾病预防保健技术：将中医药呼吸系统疾病预防保健技术推广到基层医疗机构，提高基层医疗机构中医药呼吸系统疾病的预防保健水平。</a:t>
            </a:r>
          </a:p>
        </p:txBody>
      </p:sp>
      <p:sp>
        <p:nvSpPr>
          <p:cNvPr id="5" name="Text Placeholder 4"/>
          <p:cNvSpPr>
            <a:spLocks noGrp="1"/>
          </p:cNvSpPr>
          <p:nvPr>
            <p:ph type="body" idx="3"/>
          </p:nvPr>
        </p:nvSpPr>
        <p:spPr/>
        <p:txBody>
          <a:bodyPr/>
          <a:lstStyle/>
          <a:p>
            <a:r>
              <a:t>中医药呼吸系统疾病科研平台建设</a:t>
            </a:r>
          </a:p>
        </p:txBody>
      </p:sp>
      <p:sp>
        <p:nvSpPr>
          <p:cNvPr id="6" name="Content Placeholder 5"/>
          <p:cNvSpPr>
            <a:spLocks noGrp="1"/>
          </p:cNvSpPr>
          <p:nvPr>
            <p:ph sz="half" idx="4"/>
          </p:nvPr>
        </p:nvSpPr>
        <p:spPr/>
        <p:txBody>
          <a:bodyPr/>
          <a:lstStyle/>
          <a:p>
            <a:r>
              <a:t>1. 建立中医药呼吸系统疾病科研平台：建立健全中医药呼吸系统疾病科研平台，为中医药呼吸系统疾病的研究提供软硬件条件，促进中医药呼吸系统疾病研究的发展。</a:t>
            </a:r>
          </a:p>
          <a:p>
            <a:r>
              <a:t>2. 开展中医药呼吸系统疾病基础与临床研究：开展中医药呼吸系统疾病基础与临床研究，探索中医药呼吸系统疾病的病因、发病机制，开发新的预防、治疗和康复方法。</a:t>
            </a:r>
          </a:p>
          <a:p>
            <a:r>
              <a:t>3. 推广中医药呼吸系统疾病科研成果：将中医药呼吸系统疾病科研成果推广到临床，提高中医药呼吸系统疾病的诊疗水平。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中药呼吸系统疾病防治临床路径</a:t>
            </a:r>
          </a:p>
        </p:txBody>
      </p:sp>
      <p:sp>
        <p:nvSpPr>
          <p:cNvPr id="3" name="Subtitle 2"/>
          <p:cNvSpPr>
            <a:spLocks noGrp="1"/>
          </p:cNvSpPr>
          <p:nvPr>
            <p:ph type="subTitle" idx="1"/>
          </p:nvPr>
        </p:nvSpPr>
        <p:spPr/>
        <p:txBody>
          <a:bodyPr/>
          <a:lstStyle/>
          <a:p>
            <a:r>
              <a:t>中医医院中医药呼吸系统疾病防治服务发展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中药呼吸系统疾病防治临床路径</a:t>
            </a:r>
          </a:p>
        </p:txBody>
      </p:sp>
      <p:sp>
        <p:nvSpPr>
          <p:cNvPr id="3" name="Text Placeholder 2"/>
          <p:cNvSpPr>
            <a:spLocks noGrp="1"/>
          </p:cNvSpPr>
          <p:nvPr>
            <p:ph type="body" idx="1"/>
          </p:nvPr>
        </p:nvSpPr>
        <p:spPr/>
        <p:txBody>
          <a:bodyPr/>
          <a:lstStyle/>
          <a:p>
            <a:r>
              <a:t>中药呼吸系统疾病防治临床路径的定义与组成</a:t>
            </a:r>
          </a:p>
        </p:txBody>
      </p:sp>
      <p:sp>
        <p:nvSpPr>
          <p:cNvPr id="4" name="Content Placeholder 3"/>
          <p:cNvSpPr>
            <a:spLocks noGrp="1"/>
          </p:cNvSpPr>
          <p:nvPr>
            <p:ph sz="half" idx="2"/>
          </p:nvPr>
        </p:nvSpPr>
        <p:spPr/>
        <p:txBody>
          <a:bodyPr/>
          <a:lstStyle/>
          <a:p>
            <a:r>
              <a:t>1. 定义: 中药呼吸系统疾病防治临床路径是指以中医药理论为指导，以中药为主，结合西医和现代医疗技术，对呼吸系统疾病的诊断、治疗、护理、康复等各个环节进行规范和优化，从而提高医疗质量和患者满意度的综合性医疗护理方案。</a:t>
            </a:r>
          </a:p>
          <a:p>
            <a:r>
              <a:t>2. 组成: 中药呼吸系统疾病防治临床路径主要包括九个部分：路径的概述、路径的适用范围、路径的目标、路径的流程图、路径的重要环节、路径的质量控制、路径的评价、路径的更新和路径的实施。</a:t>
            </a:r>
          </a:p>
          <a:p>
            <a:r>
              <a:t>3. 目的: 中药呼吸系统疾病防治临床路径的目的是指导临床医务人员合理应用中药，提高医疗质量，降低医疗费用，缩短住院时间，改善患者预后。</a:t>
            </a:r>
          </a:p>
        </p:txBody>
      </p:sp>
      <p:sp>
        <p:nvSpPr>
          <p:cNvPr id="5" name="Text Placeholder 4"/>
          <p:cNvSpPr>
            <a:spLocks noGrp="1"/>
          </p:cNvSpPr>
          <p:nvPr>
            <p:ph type="body" idx="3"/>
          </p:nvPr>
        </p:nvSpPr>
        <p:spPr/>
        <p:txBody>
          <a:bodyPr/>
          <a:lstStyle/>
          <a:p>
            <a:r>
              <a:t>中药呼吸系统疾病防治临床路径的优势</a:t>
            </a:r>
          </a:p>
        </p:txBody>
      </p:sp>
      <p:sp>
        <p:nvSpPr>
          <p:cNvPr id="6" name="Content Placeholder 5"/>
          <p:cNvSpPr>
            <a:spLocks noGrp="1"/>
          </p:cNvSpPr>
          <p:nvPr>
            <p:ph sz="half" idx="4"/>
          </p:nvPr>
        </p:nvSpPr>
        <p:spPr/>
        <p:txBody>
          <a:bodyPr/>
          <a:lstStyle/>
          <a:p>
            <a:r>
              <a:t>1. 以中医药理论为指导，注重辨证论治，充分发挥中药的整体观、辨证论治和扶正祛邪的作用。</a:t>
            </a:r>
          </a:p>
          <a:p>
            <a:r>
              <a:t>2. 遵循现代医学的循证医学原则，结合西医和现代医疗技术，做到中西医结合，优势互补。</a:t>
            </a:r>
          </a:p>
          <a:p>
            <a:r>
              <a:t>3. 规范了呼吸系统疾病的诊断、治疗、护理、康复等各个环节，提高了医疗质量和患者满意度。</a:t>
            </a:r>
          </a:p>
          <a:p>
            <a:r>
              <a:t>4. 缩短了住院时间，降低了医疗费用，减轻了患者经济负担。</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中药呼吸系统疾病防治临床路径</a:t>
            </a:r>
          </a:p>
        </p:txBody>
      </p:sp>
      <p:sp>
        <p:nvSpPr>
          <p:cNvPr id="3" name="Text Placeholder 2"/>
          <p:cNvSpPr>
            <a:spLocks noGrp="1"/>
          </p:cNvSpPr>
          <p:nvPr>
            <p:ph type="body" idx="1"/>
          </p:nvPr>
        </p:nvSpPr>
        <p:spPr/>
        <p:txBody>
          <a:bodyPr/>
          <a:lstStyle/>
          <a:p>
            <a:r>
              <a:t>中药呼吸系统疾病防治临床路径的实施步骤</a:t>
            </a:r>
          </a:p>
        </p:txBody>
      </p:sp>
      <p:sp>
        <p:nvSpPr>
          <p:cNvPr id="4" name="Content Placeholder 3"/>
          <p:cNvSpPr>
            <a:spLocks noGrp="1"/>
          </p:cNvSpPr>
          <p:nvPr>
            <p:ph sz="half" idx="2"/>
          </p:nvPr>
        </p:nvSpPr>
        <p:spPr/>
        <p:txBody>
          <a:bodyPr/>
          <a:lstStyle/>
          <a:p>
            <a:r>
              <a:t>1. 制定路径: 由呼吸科、中医科、护理部、药剂科等相关科室专家组成路径制定小组，制定临床路径实施方案。</a:t>
            </a:r>
          </a:p>
          <a:p>
            <a:r>
              <a:t>2. 培训: 对临床医务人员进行培训，使其熟悉临床路径的内容和要求。</a:t>
            </a:r>
          </a:p>
          <a:p>
            <a:r>
              <a:t>3. 实施: 根据临床路径实施方案，对呼吸系统疾病患者进行诊断、治疗、护理和康复。</a:t>
            </a:r>
          </a:p>
          <a:p>
            <a:r>
              <a:t>4. 评价: 对临床路径的实施效果进行评价，包括医疗质量、医疗费用、住院时间、患者满意度等指标。</a:t>
            </a:r>
          </a:p>
          <a:p>
            <a:r>
              <a:t>5. 更新: 根据评价结果，对临床路径进行更新和修订，使其更加科学、合理和有效。</a:t>
            </a:r>
          </a:p>
        </p:txBody>
      </p:sp>
      <p:sp>
        <p:nvSpPr>
          <p:cNvPr id="5" name="Text Placeholder 4"/>
          <p:cNvSpPr>
            <a:spLocks noGrp="1"/>
          </p:cNvSpPr>
          <p:nvPr>
            <p:ph type="body" idx="3"/>
          </p:nvPr>
        </p:nvSpPr>
        <p:spPr/>
        <p:txBody>
          <a:bodyPr/>
          <a:lstStyle/>
          <a:p>
            <a:r>
              <a:t>中药呼吸系统疾病防治临床路径的应用</a:t>
            </a:r>
          </a:p>
        </p:txBody>
      </p:sp>
      <p:sp>
        <p:nvSpPr>
          <p:cNvPr id="6" name="Content Placeholder 5"/>
          <p:cNvSpPr>
            <a:spLocks noGrp="1"/>
          </p:cNvSpPr>
          <p:nvPr>
            <p:ph sz="half" idx="4"/>
          </p:nvPr>
        </p:nvSpPr>
        <p:spPr/>
        <p:txBody>
          <a:bodyPr/>
          <a:lstStyle/>
          <a:p>
            <a:r>
              <a:t>1. 呼吸系统疾病的诊断: 根据临床路径的流程图，对患者进行全面的检查和评估，做出准确的诊断。</a:t>
            </a:r>
          </a:p>
          <a:p>
            <a:r>
              <a:t>2. 呼吸系统疾病的治疗: 根据临床路径的治疗方案，为患者制定个体化的中药治疗方案，并结合西医和现代医疗技术进行治疗。</a:t>
            </a:r>
          </a:p>
          <a:p>
            <a:r>
              <a:t>3. 呼吸系统疾病的护理: 根据临床路径的护理方案，为患者提供全面的护理服务，包括生活护理、心理护理、康复护理等。</a:t>
            </a:r>
          </a:p>
          <a:p>
            <a:r>
              <a:t>4. 呼吸系统疾病的康复: 根据临床路径的康复方案，为患者制定个体化的康复计划，帮助患者恢复健康。</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https://d.book118.com/326055214201010044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中医医院中医药呼吸系统疾病治疗优势</vt:lpstr>
      <vt:lpstr> 中医医院中医药呼吸系统疾病治疗优势</vt:lpstr>
      <vt:lpstr> 中医医院中医药呼吸系统疾病治疗优势</vt:lpstr>
      <vt:lpstr> 中医医院中医药呼吸系统疾病治疗优势</vt:lpstr>
      <vt:lpstr> 中医药呼吸系统疾病防治服务特色</vt:lpstr>
      <vt:lpstr> 中医药呼吸系统疾病防治服务特色</vt:lpstr>
      <vt:lpstr> 中医药呼吸系统疾病防治服务特色</vt:lpstr>
      <vt:lpstr> 中医药呼吸系统疾病防治服务特色</vt:lpstr>
      <vt:lpstr> 中医药呼吸系统疾病防治服务体系建设</vt:lpstr>
      <vt:lpstr> 中医药呼吸系统疾病防治服务体系建设</vt:lpstr>
      <vt:lpstr> 中医药呼吸系统疾病防治服务体系建设</vt:lpstr>
      <vt:lpstr> 中医药呼吸系统疾病防治服务体系建设</vt:lpstr>
      <vt:lpstr> 中药呼吸系统疾病防治临床路径</vt:lpstr>
      <vt:lpstr> 中药呼吸系统疾病防治临床路径</vt:lpstr>
      <vt:lpstr> 中药呼吸系统疾病防治临床路径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2024-09-13T05:02:33.000</cp:lastPrinted>
  <dcterms:created xsi:type="dcterms:W3CDTF">2024-09-12T21:02:33Z</dcterms:created>
  <dcterms:modified xsi:type="dcterms:W3CDTF">2024-09-12T21:02:35Z</dcterms:modified>
</cp:coreProperties>
</file>