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DE1569-CCD2-4F3D-8E1C-D8114D8CA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3ACF82-1D32-4681-A54B-E646ADCC2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160E3B-5AE6-43BA-AADC-7DA52EC07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C3D208-63FC-48F3-8D91-975F4339B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99ED92-F67B-4679-9FC2-F02D27603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455DD3-DACC-4A26-97F7-E6DBC9981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DB4C50-182C-44CA-9C1F-CAF772B16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460FEB-D60E-4499-917F-D496046BF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7E227D-C0BF-4700-ADE2-49762673F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A7FB6-1E4F-4205-A53C-3FF36B016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883FB2-2CA3-4079-BF7A-0B6650C81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05521521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影响自身心理健康的因素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生理因素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生活事件与压力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应对方式与支持系统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生理因素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39" r="194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856" r="278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家族中有心理疾病史的人更容易出现心理问题，需要特别关注和及时干预。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遗传基因对心理健康有一定影响，某些心理疾病的发生与遗传有关，如抑郁症、焦虑症等。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32" b="8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生理健康状况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身体健康状况不佳可能导致心理问题，如长期慢性疾病、疼痛等。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身体健康状况不佳会影响情绪状态，使人更容易出现焦虑、抑郁等负面情绪。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75" r="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睡眠质量差会影响心理健康，长期失眠或睡眠质量差可能导致情绪低落、焦虑等问题。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良好的睡眠习惯和睡眠环境有助于提高心理健康水平，缓解压力和疲劳。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睡眠质量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氛围、亲子关系、兄弟姐妹之间的关系等都会影响个人的心理健康。一个和谐、支持的家庭环境可以提供安全感，有助于培养积极的心态和情绪稳定性。相反，冲突和紧张的家庭关系可能导致焦虑、抑郁和其他心理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朋友、同学、同事等人际关系的质量对个人的心理健康也有重要影响。良好的社交关系可以提供情感支持，有助于减轻压力和焦虑。而孤立和社交困难可能导致孤独感和心理健康问题。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工作与学习环境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工作或学习任务的繁重、时间紧迫、竞争压力等都可能对心理健康造成负面影响。过度的压力可能导致焦虑、抑郁和身体不适。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工作与学习环境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工作或学习场所的氛围、设施和条件也可能影响心理健康。一个积极、舒适的环境可以促进心理健康，而不良的环境可能导致压力和不适。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媒体暴力与色情内容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媒体中的暴力与色情内容可能引发心理问题，如焦虑、抑郁和攻击性行为。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社会信息与价值观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社会信息如新闻报道、社交媒体上的帖子等可能影响个人的心理健康。一些负面信息可能导致焦虑、不安和恐惧，而积极的消息可以提升心理健康。此外，社会价值观和期望也可能对个人的心理健康产生影响。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媒体与社会信息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心理因素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https://d.book118.com/326055215215010044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2024-09-13T08:16:16.051</cp:lastPrinted>
  <dcterms:created xsi:type="dcterms:W3CDTF">2024-09-13T00:16:16Z</dcterms:created>
  <dcterms:modified xsi:type="dcterms:W3CDTF">2024-09-13T00:16:18Z</dcterms:modified>
</cp:coreProperties>
</file>