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92B30-9D0C-4CD4-933E-433F43D8F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5CF21-8A7E-478E-8039-DDB49BB54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E4357-23F8-4F76-AEAA-F7BE65527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5D58A0-456D-4667-B7AD-62CC4C611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8081E0-DE0A-45D4-9D56-E6ACCBFC0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EDEDBD-891B-4687-A64E-C9A098773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B9C32D-90C0-45A9-BD86-E2405A178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9FF048-34AE-4DAD-A520-6125AA91B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839977-E9D6-4153-9767-D1F255292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385D9-69B9-489D-A6CB-F300FDD9E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70406-09BE-44F9-9E8E-D2B644DAC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0020105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知识全面解析\n## 1.护理学的基本概念与理论\n### 1.1护理学的起源与发展历程\n### 1.2护理学的核心概念与理论体系\n### 1.3护理学的研究领域与方法\n## 2.护理程序与护理实践\n### 2.1护理程序的步骤与方法\n### 2.2护理实践中的沟通与协作技巧\n### 2.3护理实践中的伦理与法律问题\n## 3.护理技术与护理设备\n### 3.1常用护理技术操作方法与注意事项\n### 3.2护理设备的种类与应用场景\n### 3.3护理技术与设备的创新与发展趋势\n## 4.临床护理实践与案例分析\n### 4.1内科护理实践与案例分析\n### 4.2外科护理实践与案例分析\n### 4.3儿科护理实践与案例分析\n## 5.护理教育与管理\n### 5.1护理教育的体系与课程设置\n### 5.2护理教育的教学方法与实践经验\n### 5.3护理管理的理念与策略\n## 6.护理改革与未来发展趋势\n### 6.1护理改革的背景与动力\n### 6.2护理改革的核心内容与成果\n### 6.3护理的未来发展趋势与展望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护理知识全面解析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护理学的基本概念与理论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护理学的起源</a:t>
                </a:r>
                <a:endParaRPr/>
              </a:p>
            </p:txBody>
          </p:sp>
          <p:sp>
            <p:nvSpPr>
              <p:cNvPr id="2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古代护理：起源于原始社会，人们对患病者的照顾和照顾伤者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中世纪护理：宗教团体和慈善机构开始关注护理工作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近现代护理：随着医学的发展，护理逐渐成为一门独立的学科</a:t>
                </a:r>
                <a:endParaRPr/>
              </a:p>
            </p:txBody>
          </p:sp>
          <p:sp>
            <p:nvSpPr>
              <p:cNvPr id="2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护理学的发展</a:t>
                </a:r>
                <a:endParaRPr/>
              </a:p>
            </p:txBody>
          </p:sp>
          <p:sp>
            <p:nvSpPr>
              <p:cNvPr id="2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19世纪：南丁格尔创立现代护理理论，提倡科学护理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20世纪：护理学逐渐发展为一级学科，涵盖多个子领域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21世纪：护理学不断发展，关注领域不断扩大，护理技术与设备不断创新</a:t>
                </a:r>
                <a:endParaRPr/>
              </a:p>
            </p:txBody>
          </p:sp>
          <p:sp>
            <p:nvSpPr>
              <p:cNvPr id="2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护理学的起源与发展历程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护理学的核心概念</a:t>
                </a:r>
                <a:endParaRPr/>
              </a:p>
            </p:txBody>
          </p:sp>
          <p:sp>
            <p:nvSpPr>
              <p:cNvPr id="2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护理：提供身体、心理、社会和文化方面的照顾，促进健康、预防疾病、恢复健康和减轻痛苦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患者：需要护理服务的人群，包括各种年龄、性别、疾病和健康状况的人群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护理环境：护理服务发生的场所，包括医院、社区、家庭等</a:t>
                </a:r>
                <a:endParaRPr/>
              </a:p>
            </p:txBody>
          </p:sp>
          <p:sp>
            <p:nvSpPr>
              <p:cNvPr id="2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护理学的理论体系</a:t>
                </a:r>
                <a:endParaRPr/>
              </a:p>
            </p:txBody>
          </p:sp>
          <p:sp>
            <p:nvSpPr>
              <p:cNvPr id="2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护理理论：指导护理实践的理论框架，如南丁格尔的环境理论、奥瑞姆的自理理论等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护理模式：护理实践中的一种组织和管理方式，如功能制护理、责任制护理等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护理伦理：护理实践中的道德原则和价值观，如尊重患者、保护患者隐私等</a:t>
                </a:r>
                <a:endParaRPr/>
              </a:p>
            </p:txBody>
          </p:sp>
          <p:sp>
            <p:nvSpPr>
              <p:cNvPr id="2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护理学的核心概念与理论体系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护理学的研究领域</a:t>
                </a:r>
                <a:endParaRPr/>
              </a:p>
            </p:txBody>
          </p:sp>
          <p:sp>
            <p:nvSpPr>
              <p:cNvPr id="2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护理教育：研究护理教育的体系、课程设置、教学方法等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护理实践：研究护理程序、护理技术、护理设备等方面的实践问题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护理管理：研究护理管理的理念、策略、质量控制等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护理研究：研究护理领域的问题，如护理干预、护理效果评价等</a:t>
                </a:r>
                <a:endParaRPr/>
              </a:p>
            </p:txBody>
          </p:sp>
          <p:sp>
            <p:nvSpPr>
              <p:cNvPr id="2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护理学的研究方法</a:t>
                </a:r>
                <a:endParaRPr/>
              </a:p>
            </p:txBody>
          </p:sp>
          <p:sp>
            <p:nvSpPr>
              <p:cNvPr id="2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实证研究：通过观察、实验、调查等方法收集数据，分析护理问题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理论研究：通过文献回顾、概念分析、逻辑推理等方法探讨护理理论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混合研究：综合运用实证研究和理论研究的方法，研究护理问题</a:t>
                </a:r>
                <a:endParaRPr/>
              </a:p>
            </p:txBody>
          </p:sp>
          <p:sp>
            <p:nvSpPr>
              <p:cNvPr id="2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护理学的研究领域与方法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护理程序与护理实践</a:t>
            </a:r>
            <a:endParaRPr/>
          </a:p>
        </p:txBody>
      </p:sp>
      <p:sp>
        <p:nvSpPr>
          <p:cNvPr id="28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护理程序的步骤</a:t>
                </a:r>
                <a:endParaRPr/>
              </a:p>
            </p:txBody>
          </p:sp>
          <p:sp>
            <p:nvSpPr>
              <p:cNvPr id="2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评估：收集患者的健康信息，评估患者的需求和问题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计划：根据评估结果，制定护理计划和目标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实施：执行护理计划，提供护理服务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评价：评价护理效果，调整护理计划和目标</a:t>
                </a:r>
                <a:endParaRPr/>
              </a:p>
            </p:txBody>
          </p:sp>
          <p:sp>
            <p:nvSpPr>
              <p:cNvPr id="2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护理程序的方法</a:t>
                </a:r>
                <a:endParaRPr/>
              </a:p>
            </p:txBody>
          </p:sp>
          <p:sp>
            <p:nvSpPr>
              <p:cNvPr id="2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患者中心护理：以患者为中心，关注患者的需求和问题，提供个性化的护理服务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护理团队协作：多学科护理团队共同协作，提供全面的护理服务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护理质量改进：持续改进护理过程，提高护理质量和患者满意度</a:t>
                </a:r>
                <a:endParaRPr/>
              </a:p>
            </p:txBody>
          </p:sp>
          <p:sp>
            <p:nvSpPr>
              <p:cNvPr id="2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护理程序的步骤与方法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护理实践中的沟通技巧</a:t>
                </a:r>
                <a:endParaRPr/>
              </a:p>
            </p:txBody>
          </p:sp>
          <p:sp>
            <p:nvSpPr>
              <p:cNvPr id="3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有效倾听：耐心倾听患者和家属的需求和问题，理解患者的感受和需求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表达清晰：用简洁明了的语言表达护理计划和目标，确保患者和家属的理解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非语言沟通：运用肢体语言、表情等非语言方式，增强沟通效果</a:t>
                </a:r>
                <a:endParaRPr/>
              </a:p>
            </p:txBody>
          </p:sp>
          <p:sp>
            <p:nvSpPr>
              <p:cNvPr id="3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护理实践中的协作技巧</a:t>
                </a:r>
                <a:endParaRPr/>
              </a:p>
            </p:txBody>
          </p:sp>
          <p:sp>
            <p:nvSpPr>
              <p:cNvPr id="3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团队合作：与医生、护士、其他专业人员共同协作，提供全面的护理服务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分工明确：根据护士的能力和专长，明确分工，提高护理效率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相互支持：在护理实践中相互支持，共同应对困难和挑战</a:t>
                </a:r>
                <a:endParaRPr/>
              </a:p>
            </p:txBody>
          </p:sp>
          <p:sp>
            <p:nvSpPr>
              <p:cNvPr id="3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护理实践中的沟通与协作技巧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护理实践中的伦理问题</a:t>
                </a:r>
                <a:endParaRPr/>
              </a:p>
            </p:txBody>
          </p:sp>
          <p:sp>
            <p:nvSpPr>
              <p:cNvPr id="3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尊重患者：尊重患者的隐私、人格和权利，提供人性化的护理服务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保护患者安全：确保患者在护理过程中的安全，防止护理差错和事故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公正对待：公平对待每一位患者，不因性别、年龄、疾病等原因而歧视患者</a:t>
                </a:r>
                <a:endParaRPr/>
              </a:p>
            </p:txBody>
          </p:sp>
          <p:sp>
            <p:nvSpPr>
              <p:cNvPr id="3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护理实践中的法律问题</a:t>
                </a:r>
                <a:endParaRPr/>
              </a:p>
            </p:txBody>
          </p:sp>
          <p:sp>
            <p:nvSpPr>
              <p:cNvPr id="3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遵守法律法规：遵守国家法律法规，依法开展护理服务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保护患者权益：尊重和保护患者的知情同意权、隐私权等合法权益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医疗纠纷处理：正确应对医疗纠纷，依法处理医疗纠纷事件</a:t>
                </a:r>
                <a:endParaRPr/>
              </a:p>
            </p:txBody>
          </p:sp>
          <p:sp>
            <p:nvSpPr>
              <p:cNvPr id="3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护理实践中的伦理与法律问题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护理技术与护理设备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常用护理技术操作方法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注射技术：包括皮下注射、肌肉注射、静脉注射等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输液技术：包括静脉输液、输血、静脉采血等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护理操作：包括铺床、换药、导尿等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护理技术操作的注意事项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严格无菌操作：遵守无菌原则，防止感染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准确评估患者：评估患者的身体状况，选择合适的护理技术操作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注意操作技巧：掌握正确的操作技巧，避免护理差错和事故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常用护理技术操作方法与注意事项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护理设备的种类与应用场景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护理设备的种类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护理床：包括普通病床、多功能病床等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护理器械：包括注射器、输液器、引流器等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护理监测设备：包括血压计、心电监护仪、血糖仪等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护理设备的应用场景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病房：用于患者的护理和监测，提高护理质量和效率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手术室：用于手术过程中的护理和监测，保障手术安全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急诊室：用于急诊患者的护理和监测，挽救生命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护理技术的创新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互联网+护理：利用互联网技术，提供线上护理服务，方便患者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护理机器人：运用机器人技术，提供护理服务，提高护理效率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精准护理：利用大数据和人工智能技术，提供个性化的护理服务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护理设备的发展趋势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智能化：护理设备越来越智能化，提高护理效率和准确性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便携化：护理设备越来越便携，方便患者使用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人性化：护理设备越来越人性化，提高患者的舒适度和满意度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护理技术与设备的创新与发展趋势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https://d.book118.com/326100201055010051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护理知识全面解析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2024-09-17T01:41:48.527</cp:lastPrinted>
  <dcterms:created xsi:type="dcterms:W3CDTF">2024-09-16T17:41:48Z</dcterms:created>
  <dcterms:modified xsi:type="dcterms:W3CDTF">2024-09-16T17:41:50Z</dcterms:modified>
</cp:coreProperties>
</file>