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1188B8-48A5-4FD4-B71D-BB9E0571B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1642D-9643-49D6-B0AF-F77EB0DC8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A80052-29C6-47E6-B77B-F56BA5BE7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1DBD01-3603-4DA7-8FD4-65CB2E789D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78A696-9284-423D-AAEC-655EF014C9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A71EE4-CDF5-4AD5-96A2-8E89301BB8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DD3D97-EFF0-48BC-B97A-76A6632715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E0C456-5302-405D-8837-63FAB8EDE1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78A684-1A64-4D6B-9CD1-4A1DC00821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B88F3F-5C8F-4DF8-9780-E37B16EFAA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EB9DF9-04E1-4198-ADAF-ECF9D641B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10022503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PLC电气图解析</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PLC电气图基本概念与组成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PLC硬件系统结构解析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PLC软件系统编程原理及技巧分享</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传感器与执行器在PLC系统中的应用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PLC网络通信技术应用探讨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PLC电气图实例解析与讨论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PLC电气图基本概念与组成</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49" b="165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电气图是用图形符号、带注释的围框或简化外形表示电气系统或设备中组成部分之间相互关系及其连接关系的一种图。</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电气图能够详细表示电路、设备或成套装置的组成结构、工作原理、功能布局和安装接线等信息，是描述电气系统或设备的技术文件。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电气图定义及作用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电气图作用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电气图定义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4624" r="146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主电路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控制电路</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PLC接线图</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元件布置图</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PLC电气图主要组成部分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包括电源电路、受电的动力装置及控制、保护电器的支路等，是电气图的主要组成部分。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表示PLC与外部设备连接的图纸，包括PLC的输入输出接线、电源接线等。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由控制电器组成的电路，主要用来控制主电路的接通与断开，实现对电力拖动系统的各种控制。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表示电气设备上所有电器元件的实物位置的一种简图，可以用来指导电气安装和维修。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符号与标识规范</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图形符号</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电气图中用来表示电器元件、设备、装置和线路等的图形符号，应符合国家标准或行业标准的规定。</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文字符号</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电气图中用来表示电器设备、装置和元器件的种类、名称、规格、参数等的文字符号，也应符合国家标准或行业标准的规定。</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项目代号</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用来标识电气图中各个项目（如设备、元器件、线路等）的代号，以便于项目的识别和管理。</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回路标号</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用来标识电气图中各个回路的标号，以便于回路的识别和管理。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绘制电气图时应遵循清晰、准确、完整、统一的原则，确保图纸的易读性和准确性。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绘制方法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绘制电气图时可以采用手工绘制或计算机辅助绘制的方法，根据实际情况选择合适的方法。在绘制过程中应注意图形符号、文字符号、项目代号和回路标号的正确使用和标注。同时，还应注意图纸的布局、比例、线条和字体等要素的合理设置，以确保图纸的清晰度和美观度。</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绘制原则</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绘制原则和方法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PLC硬件系统结构解析</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CPU模块功能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负责执行PLC程序，进行逻辑运算、算术运算、数据处理和通信等任务，是PLC的核心部件。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选型依据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根据控制对象的复杂程度、输入输出点数、通信要求等因素，选择具有适当处理速度、内存容量和通信接口的CPU模块。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CPU模块功能与选型依据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包括数字量输入模块和模拟量输入模块，分别用于接收开关信号和连续变化的模拟信号。</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输入模块类型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包括数字量输出模块和模拟量输出模块，分别用于输出开关控制信号和连续变化的模拟控制信号。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输出模块类型</a:t>
            </a:r>
          </a:p>
        </p:txBody>
      </p:sp>
      <p:pic>
        <p:nvPicPr>
          <p:cNvPr id="10" name="Picture 10"/>
          <p:cNvPicPr>
            <a:picLocks noChangeAspect="1"/>
          </p:cNvPicPr>
          <p:nvPr/>
        </p:nvPicPr>
        <p:blipFill>
          <a:blip r:embed="rId3"/>
          <a:srcRect l="146" r="14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输入输出模块具有多种电气接口，可适应不同的现场信号要求；同时，部分模块还具有隔离功能，可提高系统的抗干扰能力。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输入输出模块类型及特点分析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根据PLC系统的功耗要求，选择具有适当输出功率和电压范围的电源模块；同时，应考虑电源模块的冗余配置，以提高系统的可靠性。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配置要求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在安装电源模块时，应注意接线正确、牢固；在使用过程中，应定期检查电源模块的工作状态，及时发现并处理故障。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电源模块配置要求及注意事项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2461" r="2246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应用场景一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PLC与上位机通信，实现远程监控和管理。通过配置具有以太网接口的通信模块，PLC可以与上位机进行数据传输和通信，实现远程监控、数据采集、故障诊断等功能。</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应用场景二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PLC与现场设备通信，实现分布式控制。通过配置具有现场总线接口的通信模块，PLC可以与现场设备进行数据交换和通信，实现分布式控制、设备联动等功能。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应用场景三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PLC与PLC之间的通信，实现协同控制。通过配置具有点对点通信接口的通信模块，PLC可以与其他PLC进行数据交换和协同控制，实现多机协同、流水线控制等功能。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通信接口模块应用场景举例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PLC软件系统编程原理及技巧分享</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梯形图（Ladder …</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直观易懂，适合电气工程师使用，用于开关量逻辑控制。</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指令表（Instruc…</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类似于汇编语言，适合熟悉PLC指令的程序员使用，具有较高的执行效率。</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顺序功能图（Seque…</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用于描述顺序控制过程，易于理解和设计复杂的控制流程。</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功能块图（Functi…</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类似于数字电路图，适合熟悉数字电路的工程师使用，用于模拟量控制和数据处理。</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选择建议</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根据控制需求、个人习惯和团队标准选择合适的编程语言。</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编程语言种类介绍及选择建议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优化策略</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采用模块化设计、减少不必要的中间变量、优化算法和数据结构等。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调试与测试</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通过仿真或实际运行调试程序，检查功能是否满足要求，优化程序结构以提高执行效率。</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软件设计</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按照控制流程设计程序结构，编写梯形图或指令表等代码。</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明确控制任务、输入输出信号和控制要求。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硬件配置</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选择合适的PLC型号、扩展模块和通信接口。</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程序设计流程梳理与优化策略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a:endParaRPr/>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输入输出故障</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检查输入输出模块和信号线路是否正常，排除输入输出故障。</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电源故障</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检查PLC供电是否正常，排除电源故障。</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通信故障</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检查通信接口和通信参数设置是否正确，排除通信故障。</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程序错误</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检查程序逻辑和语法是否正确，排除程序错误。</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排查方法</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根据故障现象逐步缩小故障范围，采用替换法、对比法和逻辑分析法等方法进行排查。</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调试过程中常见问题排查方法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https://d.book118.com/326100225032010050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2024-09-15T08:29:56.548</cp:lastPrinted>
  <dcterms:created xsi:type="dcterms:W3CDTF">2024-09-15T00:29:56Z</dcterms:created>
  <dcterms:modified xsi:type="dcterms:W3CDTF">2024-09-15T00:29:58Z</dcterms:modified>
</cp:coreProperties>
</file>