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AAE2F-9678-4AB1-8DE2-4877DE8B7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90553-2458-48FE-9A5B-6319B239A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C6ED7-22E3-4844-8529-B80D4CCA0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85C7A-1777-4990-BE5A-41D28AA86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20DF02-ECC6-4CCD-84F9-CE0AEE135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4D20A1-1172-423C-94B6-2909FF7FC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A6EB40-82E0-461B-9623-A05C068D3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CB6A6-4EE0-4DAB-B205-7D232E2D0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E2B04-CE1B-4FCA-92AD-21AAB038C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B355D-9215-43AB-9A88-6A78AD971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FB169-727B-4012-B1D5-6520373E8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0120315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消化科护士对病人的心理护理需求分析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消化科病人心理特点及影响因素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护士在心理护理中的角色与职责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消化科护士对病人心理护理现状分析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消化科护士对病人心理护理需求分析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提升消化科护士心理护理能力的策略与建议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关注病人的心理护理需求，有助于消化科护士提供更全面、人性化的护理服务，从而提高护理质量。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心理护理能够缓解病人的焦虑、抑郁等负面情绪，有助于病人积极配合治疗，促进康复。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促进病人康复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当前医疗体系对病人心理关注不足，消化科护士的心理护理需求分析能够弥补这一不足，提升医疗服务的整体水平。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弥补医疗体系不足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对消化科病人的心理状况进行评估，包括焦虑、抑郁、恐惧等负面情绪的程度和影响因素。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病人心理状况评估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根据病人的心理状况评估结果，分析其心理护理需求，如情感支持、信息提供、心理疏导等方面。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心理护理需求分析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针对病人的心理护理需求，制定相应的护理措施，如提供情感支持、进行心理疏导、开展健康教育等。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心理护理措施制定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对实施心理护理措施后的效果进行评价，包括病人情绪改善、治疗依从性提高、生活质量提升等方面。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心理护理效果评价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消化科病人心理特点及影响因素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由于疾病带来的痛苦和不适，以及对疾病预后的担忧，消化科病人常常表现出焦虑和恐惧心理。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焦虑、恐惧心理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抑郁、悲观心理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50" r="13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敏感、多疑心理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97" r="21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长期患病或病情反复的病人容易产生抑郁和悲观情绪，对治疗和生活失去信心。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消化科病人往往对自身的病情和症状非常关注，容易产生敏感和多疑的心理。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消化科病人心理特点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不同的消化系统疾病会对病人的心理产生不同程度的影响，如疼痛、恶心、呕吐等症状会加重病人的心理负担。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治疗过程中的一些副作用和并发症，如药物反应、手术创伤等，也会对病人的心理产生影响。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治疗因素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家庭、工作、经济等方面的压力，以及社会对疾病的看法和态度等，都会对消化科病人的心理产生影响。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社会环境因素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不同病人的性格、文化背景、生活经历等也会对其心理产生影响，如性格内向、文化层次较低的病人更容易出现心理问题。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个体因素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护士在心理护理中的角色与职责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护士作为医患之间的桥梁，需要积极与病人及其家属进行沟通，了解病人的心理需求和困扰，及时向医生反馈，确保治疗方案的顺利实施。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心理护理提供者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消化科护士在病人治疗过程中，不仅是医疗技术的执行者，更是心理护理的提供者。他们需要关注病人的心理变化，提供必要的心理支持和辅导。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消化科护士需要向病人普及疾病相关知识，帮助他们了解治疗过程和注意事项，从而提高病人的自我护理能力和治疗依从性。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https://d.book118.com/326101203150010040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2024-09-07T03:51:07.305</cp:lastPrinted>
  <dcterms:created xsi:type="dcterms:W3CDTF">2024-09-06T19:51:07Z</dcterms:created>
  <dcterms:modified xsi:type="dcterms:W3CDTF">2024-09-06T19:51:09Z</dcterms:modified>
</cp:coreProperties>
</file>