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423ED-1AF7-44D7-97D7-1BFD9DDC2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ECD7E-4361-47D4-8EEA-7AEE990C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02293-1FE9-41C5-9169-D7CCFAE6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B987E-C0AC-4977-B0AF-89F1EF47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575BF-2E4C-4B61-9382-2F62D106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6457F-1CEA-4258-AE95-BF5391CDB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17DDB-FE94-421C-BFDD-DFE0BA2BA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8D39A-EB69-4AC5-A2DC-BEDD84CFF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555BE-CB2A-4CC3-B62E-5BA0D76F0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041CC-A3E7-4449-ABCB-67D5D1B6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695AA-18A3-434A-9E46-5A8C0E22F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01205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某年群众和信访工作工作总结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信访工作开展情况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群众工作成果展示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某年我国社会经济持续发展，但同时也存在一些社会矛盾和问题。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信访工作面临较大的压力，群众反映的问题涉及面广，需要认真对待和解决。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信访形势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某年社会背景及信访形势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提高信访工作的效率和质量，切实解决群众反映的问题，维护社会稳定。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加强信访工作的组织领导，完善信访工作机制，加强信访干部队伍建设，提高信访工作的科学化水平。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信访工作目标与任务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信访工作是党和政府联系群众的桥梁和纽带，是了解群众诉求、解决群众问题的重要途径。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密切联系群众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维护群众利益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信访工作的核心是维护群众的合法权益，解决群众反映的问题，切实保障群众的利益。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信访工作对于维护社会和谐稳定具有重要意义，是促进社会和谐稳定的重要保障。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群众工作的重要性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信访工作开展情况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11" b="2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信访渠道建设与完善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建立多渠道信访机制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通过电话、邮件、网络等多种方式，方便群众反映问题。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完善信访接待制度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规范信访接待流程，提高接待效率，确保群众来访得到及时处理。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加强信访信息化建设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利用现代信息技术手段，提高信访工作的信息化水平，提升工作效率。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规范信访案件处理流程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建立完善的信访案件处理流程，包括登记、调查、处理、回复等环节。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加强信访案件督办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对重要信访案件进行督办，确保问题得到及时解决。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明确信访案件受理范围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对群众反映的问题进行分类，确定受理范围和标准。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信访案件受理与处理流程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8000" b="8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根据信访问题的性质和具体情况，采取不同的解决措施。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针对不同问题分类处理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积极与相关部门协调配合，共同解决信访问题。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加强与相关部门的协调配合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通过思想教育、心理疏导等方式，帮助群众解决思想问题，化解矛盾纠纷。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做好群众思想工作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A0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信访问题分类与解决措施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群众工作成果展示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https://d.book118.com/326101205122010043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2024-09-11T11:19:10.792</cp:lastPrinted>
  <dcterms:created xsi:type="dcterms:W3CDTF">2024-09-11T03:19:10Z</dcterms:created>
  <dcterms:modified xsi:type="dcterms:W3CDTF">2024-09-11T03:19:13Z</dcterms:modified>
</cp:coreProperties>
</file>