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1C25F38-A15A-4CC6-835F-DD7EE410FB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630957-2478-4EA2-9FB2-78AF82EB6D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CB513E8-A210-4773-9EA2-7B20CED1DF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F97E43E-0EF0-4CF1-B244-048924BB24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9DD533B-2C75-450D-8E69-6C66F1376F4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04CD89E-F250-4F95-B27D-D03DCBB60BA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0F0DE81-74B9-467E-AC01-6D82618FCE8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F7A2140-ED7C-4521-8996-33A626261E9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621B282-3D2D-4E05-825B-1315A839C7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4585EE3-7376-4782-AC0A-DB837DCCED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0C5067-BE17-426C-B9DA-F46EE06467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6103115205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solidFill>
                <a:latin typeface="Microsoft Yahei"/>
                <a:ea typeface="Microsoft Yahei"/>
                <a:cs typeface="Microsoft Yahei"/>
              </a:rPr>
              <a:t>安全质量意识培训</a:t>
            </a:r>
          </a:p>
        </p:txBody>
      </p:sp>
      <p:sp>
        <p:nvSpPr>
          <p:cNvPr id="6" name="AutoShape 6"/>
          <p:cNvSpPr/>
          <p:nvPr/>
        </p:nvSpPr>
        <p:spPr>
          <a:xfrm>
            <a:off x="1221803" y="5065668"/>
            <a:ext cx="365760" cy="365760"/>
          </a:xfrm>
          <a:prstGeom prst="donut">
            <a:avLst/>
          </a:prstGeom>
          <a:solidFill>
            <a:schemeClr val="accent2">
              <a:lumMod val="75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8" name="AutoShape 8"/>
          <p:cNvSpPr/>
          <p:nvPr/>
        </p:nvSpPr>
        <p:spPr>
          <a:xfrm>
            <a:off x="1221803" y="4523253"/>
            <a:ext cx="365760" cy="365760"/>
          </a:xfrm>
          <a:prstGeom prst="donut">
            <a:avLst/>
          </a:prstGeom>
          <a:solidFill>
            <a:schemeClr val="accent2">
              <a:lumMod val="75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安全质量意识培训的重要性</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安全质量意识培训的内容</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安全质量意识培训的方法</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安全质量意识培训的效果评估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安全质量意识培训的持续改进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solidFill>
                <a:latin typeface="Microsoft Yahei"/>
                <a:ea typeface="Microsoft Yahei"/>
                <a:cs typeface="Microsoft Yahei"/>
              </a:rPr>
              <a:t>安全质量意识培训的重要性</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员工是企业的宝贵财富，提高员工的安全意识是保障企业安全生产的前提。通过安全质量意识培训，员工能够更好地认识到安全的重要性，增强安全防范意识，自觉遵守安全规章制度。</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安全质量意识培训能够使员工充分认识到自身在安全生产中的责任和义务，提高自我保护能力，减少因操作不当或疏忽导致的安全事故。</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提高员工安全意识</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4" name="Picture 4"/>
          <p:cNvPicPr>
            <a:picLocks noChangeAspect="1"/>
          </p:cNvPicPr>
          <p:nvPr/>
        </p:nvPicPr>
        <p:blipFill>
          <a:blip r:embed="rId2">
            <a:alphaModFix amt="70000"/>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安全事故的发生往往是由于员工安全意识薄弱、操作不规范或对安全隐患认识不足等原因造成的。通过安全质量意识培训，员工能够了解和掌握安全操作规程和安全生产知识，提高对安全隐患的识别和防范能力，从而有效减少安全事故的发生。</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安全质量意识培训能够使员工在遇到突发情况时迅速采取正确的应对措施，及时排除险情，降低事故损失。</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减少安全事故的发生</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454963" y="1766626"/>
            <a:ext cx="4577476"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solidFill>
                <a:latin typeface="Microsoft Yahei"/>
                <a:ea typeface="Microsoft Yahei"/>
                <a:cs typeface="Microsoft Yahei"/>
              </a:rPr>
              <a:t>企业生产安全是企业稳定发展的基础，也是企业社会责任的体现。通过安全质量意识培训，企业能够建立起完善的安全管理体系，提高整体安全管理水平，确保企业生产安全。</a:t>
            </a:r>
          </a:p>
        </p:txBody>
      </p:sp>
      <p:sp>
        <p:nvSpPr>
          <p:cNvPr id="3" name="TextBox 3"/>
          <p:cNvSpPr txBox="1"/>
          <p:nvPr/>
        </p:nvSpPr>
        <p:spPr>
          <a:xfrm>
            <a:off x="689593" y="4439331"/>
            <a:ext cx="4519030"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solidFill>
                <a:latin typeface="Microsoft Yahei"/>
                <a:ea typeface="Microsoft Yahei"/>
                <a:cs typeface="Microsoft Yahei"/>
              </a:rPr>
              <a:t>安全质量意识培训能够增强企业的凝聚力，提高员工的工作积极性和工作效率，为企业创造更大的价值。</a:t>
            </a:r>
          </a:p>
        </p:txBody>
      </p:sp>
      <p:sp>
        <p:nvSpPr>
          <p:cNvPr id="4" name="AutoShape 4"/>
          <p:cNvSpPr/>
          <p:nvPr/>
        </p:nvSpPr>
        <p:spPr>
          <a:xfrm>
            <a:off x="617602" y="3306002"/>
            <a:ext cx="701468" cy="122998"/>
          </a:xfrm>
          <a:prstGeom prst="rect">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vert="horz" wrap="square" rtlCol="0" anchor="ctr" anchorCtr="0">
            <a:noAutofit/>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a:pPr algn="ctr">
              <a:spcBef>
                <a:spcPts val="450"/>
              </a:spcBef>
              <a:defRPr/>
            </a:pPr>
            <a:endParaRPr lang="en-US" sz="1100"/>
          </a:p>
        </p:txBody>
      </p:sp>
      <p:sp>
        <p:nvSpPr>
          <p:cNvPr id="5" name="AutoShape 5"/>
          <p:cNvSpPr/>
          <p:nvPr/>
        </p:nvSpPr>
        <p:spPr>
          <a:xfrm>
            <a:off x="564691" y="3306002"/>
            <a:ext cx="122998" cy="122998"/>
          </a:xfrm>
          <a:prstGeom prst="ellipse">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6" name="AutoShape 6"/>
          <p:cNvSpPr/>
          <p:nvPr/>
        </p:nvSpPr>
        <p:spPr>
          <a:xfrm>
            <a:off x="1247443" y="3306002"/>
            <a:ext cx="122998" cy="122998"/>
          </a:xfrm>
          <a:prstGeom prst="ellipse">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cxnSp>
        <p:nvCxnSpPr>
          <p:cNvPr id="7" name="Connector 7"/>
          <p:cNvCxnSpPr/>
          <p:nvPr/>
        </p:nvCxnSpPr>
        <p:spPr>
          <a:xfrm>
            <a:off x="1319071" y="3368040"/>
            <a:ext cx="6434912"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8" name="AutoShape 8"/>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cxnSp>
        <p:nvCxnSpPr>
          <p:cNvPr id="11" name="Connector 11"/>
          <p:cNvCxnSpPr/>
          <p:nvPr/>
        </p:nvCxnSpPr>
        <p:spPr>
          <a:xfrm>
            <a:off x="1585874" y="6029346"/>
            <a:ext cx="6153656"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2">
            <a:alphaModFix amt="70000"/>
          </a:blip>
          <a:srcRect l="23781" r="23781"/>
          <a:stretch>
            <a:fillRect/>
          </a:stretch>
        </p:blipFill>
        <p:spPr>
          <a:xfrm>
            <a:off x="7803289" y="1299241"/>
            <a:ext cx="3679823" cy="4906431"/>
          </a:xfrm>
          <a:prstGeom prst="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保障企业生产安全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solidFill>
                <a:latin typeface="Microsoft Yahei"/>
                <a:ea typeface="Microsoft Yahei"/>
                <a:cs typeface="Microsoft Yahei"/>
              </a:rPr>
              <a:t>安全质量意识培训的内容</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提供基本的安全知识和技能，使员工了解工作环境中的潜在危险和风险。</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总结词</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培训员工如何识别和避免常见的安全风险，如机械伤害、电气事故、火灾等。</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详细描述</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安全知识培训</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介绍质量管理体系的概念、原则和实践，以提高产品质量和客户满意度。</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培训员工了解质量管理体系的要素，如质量策划、质量控制、质量保证和质量改进等。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质量管理体系培训</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详细描述</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总结词</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安全事故案例分析</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通过分析真实的安全事故案例，提高员工对安全问题的认识和应对能力。</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选取典型的安全事故案例，分析事故原因、后果及应对措施，以警示员工。</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培训员工掌握安全操作规程，确保工作过程中的安全和规范操作。</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针对不同岗位和工作内容，制定相应的安全操作规程，并培训员工正确执行。</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安全操作规程培训</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solidFill>
                <a:latin typeface="Microsoft Yahei"/>
                <a:ea typeface="Microsoft Yahei"/>
                <a:cs typeface="Microsoft Yahei"/>
              </a:rPr>
              <a:t>安全质量意识培训的方法</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通过系统的理论讲解，使员工全面了解安全质量的重要性。</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通过理论授课的方式，向员工传授安全质量相关的理论知识，包括安全规章制度、质量标准和要求等，使员工全面了解安全质量的重要性和要求。</a:t>
            </a:r>
          </a:p>
        </p:txBody>
      </p:sp>
      <p:sp>
        <p:nvSpPr>
          <p:cNvPr id="10" name="AutoShape 10"/>
          <p:cNvSpPr/>
          <p:nvPr/>
        </p:nvSpPr>
        <p:spPr>
          <a:xfrm>
            <a:off x="3552256" y="3306002"/>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理论授课</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https://d.book118.com/326103115205010044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2024-09-13T06:23:49.902</cp:lastPrinted>
  <dcterms:created xsi:type="dcterms:W3CDTF">2024-09-12T22:23:49Z</dcterms:created>
  <dcterms:modified xsi:type="dcterms:W3CDTF">2024-09-12T22:23:52Z</dcterms:modified>
</cp:coreProperties>
</file>