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DB5C5-39EA-4845-890D-2D1E00621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13414-E139-4606-B04C-EFD26EF6F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C1900-D3A9-464D-A8FE-96A2B395B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9E94B-D164-49A8-9720-1CD8071BB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E1220-8500-495D-91A7-C249B9C5D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D0B171-1F16-478F-A01E-B99A4467D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4989B7-BF6F-4937-B440-D28DE6BFA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9A8BB-468B-467B-8BAE-F0AD5D6BB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DEA42-1E3D-428C-A34A-941B775AA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7FFDB-D590-4CB9-B952-323FAB077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4CFA0-A763-425B-8C64-07C4B7245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0422104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工业用电安全培训总结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事故案例分析与预防措施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未来安全培训计划与展望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工业用电如果不规范，容易导致触电事故，危及员工生命安全。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维护企业生产安全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工业用电安全是生产安全的重要组成部分，对企业的正常运营至关重要。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工业用电安全是法律法规规定的义务，企业必须遵守相关规定。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工业用电安全的重要性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培训目标的设定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提高员工用电安全意识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通过培训使员工认识到用电安全的重要性，了解用电安全的基本知识。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掌握用电安全操作技能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培训员工如何正确操作电气设备，预防触电事故的发生。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建立用电安全管理制度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促使企业建立完善的用电安全管理制度，规范用电操作流程。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500" b="15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近年来，工业用电事故频发，给企业和员工带来巨大损失。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企业为了提高员工的安全意识和操作技能，组织了这次工业用电安全培训。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培训对象主要是生产线上的电工和相关管理人员。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培训背景的介绍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708" b="8708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本次培训主要围绕工业用电安全展开，涉及了用电基础知识、安全操作规程、事故预防与处理等多个方面。通过理论讲解、案例分析、实践操作等多种方式，使参训人员全面了解工业用电安全的相关知识。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培训内容的概述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培训方法的介绍</a:t>
            </a:r>
          </a:p>
        </p:txBody>
      </p:sp>
      <p:sp>
        <p:nvSpPr>
          <p:cNvPr id="30" name="Freeform 30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7581403" y="1797082"/>
            <a:ext cx="3111273" cy="36649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本次培训采用了多种教学方法，包括讲座、小组讨论、角色扮演和实际操作等。通过这些方法，使参训人员在轻松的氛围中掌握用电安全知识，提高实际操作能力。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讲解了电流、电压、电阻等基本概念，以及如何选用合适的电气设备。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用电基础知识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安全操作规程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3. 事故预防与处理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4. 实践操作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详细介绍了操作电气设备时应遵守的安全规定，包括穿戴防护用品、避免带电作业等。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通过分析常见事故案例，讲解了预防事故的措施和事故发生时的应急处理方法。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参训人员亲自动手进行电气设备操作，加深对安全操作规程的理解和掌握。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培训内容的详细安排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培训效果与反馈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知识掌握程度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通过测试、问卷调查等方式评估员工对工业用电安全知识的掌握程度，了解培训内容的吸收情况。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技能操作水平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观察员工在实际操作中的表现，评估他们是否能正确、安全地执行相关操作。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通过员工在日常工作中的表现，评估培训对提高安全意识的效果。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培训效果的评估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设计问卷调查，了解员工对培训内容、方式、讲师等方面的满意度。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意见和建议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鼓励员工提出对培训的意见和建议，以便不断完善和优化培训方案。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培训后工作表现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观察员工在接受培训后的工作表现，了解培训对实际工作的影响。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员工反馈的收集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https://d.book118.com/326104221045010103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2024-09-28T11:45:17.104</cp:lastPrinted>
  <dcterms:created xsi:type="dcterms:W3CDTF">2024-09-28T03:45:17Z</dcterms:created>
  <dcterms:modified xsi:type="dcterms:W3CDTF">2024-09-28T03:45:19Z</dcterms:modified>
</cp:coreProperties>
</file>