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9655D5-5C7B-48E8-A8C3-2E1B397C6E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DC283D-734D-4BF5-BDA0-1978317D7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6A5DD2-98DA-4D86-B76A-BBA8EE793D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CCF2F7-5512-4588-9C91-5D66795EE5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1B3C6E-6DDB-4030-9F5D-E35150F1CA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6671C0-D0C6-4535-BD58-7C9B6ADAB6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92A12C-95FE-4F5E-9AD0-19708FB53C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0B02C8-BC78-431E-ABAB-89C7FBC547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7DC2E8-3051-4D39-BADB-6511843134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9FC1E4-56EF-4B61-89F7-1D29051901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996C2C-3324-4F33-99B2-33E5D3AC68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 Id="rId4" Type="http://schemas.openxmlformats.org/officeDocument/2006/relationships/image" Target="../media/image1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10423322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制品与玻璃包装容器行业专项调查报告</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2024-01-10</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制品与玻璃包装容器行业概述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制品与玻璃包装容器市场需求分析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制品与玻璃包装容器行业竞争格局分析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制品与玻璃包装容器行业技术创新分析</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制品与玻璃包装容器行业政策环境分析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制品与玻璃包装容器行业风险与机遇</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消费市场的不断扩大和消费者对产品包装要求的提高，制品与玻璃包装容器行业得到了快速发展。然而，该行业在发展过程中也面临着诸多挑战，如环保法规的限制、市场竞争的加剧等。为了更好地了解该行业的发展现状和未来趋势，我们进行了此次专项调查。</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调查背景</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通过此次专项调查，我们旨在深入了解制品与玻璃包装容器行业的市场现状、竞争格局、消费者需求、技术发展趋势以及环保政策对该行业的影响，为相关企业和政府部门提供决策依据，推动行业的可持续发展。</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调查目的</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调查背景和目的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调查范围和方法</a:t>
              </a:r>
            </a:p>
          </p:txBody>
        </p:sp>
      </p:grpSp>
      <p:grpSp>
        <p:nvGrpSpPr>
          <p:cNvPr id="26" name="Group 26"/>
          <p:cNvGrpSpPr/>
          <p:nvPr/>
        </p:nvGrpSpPr>
        <p:grpSpPr>
          <a:xfrm>
            <a:off x="3561535" y="2061200"/>
            <a:ext cx="7382690" cy="1531407"/>
            <a:chOff x="3561535" y="2061200"/>
            <a:chExt cx="7382690" cy="1531407"/>
          </a:xfrm>
        </p:grpSpPr>
        <p:sp>
          <p:nvSpPr>
            <p:cNvPr id="27" name="TextBox 27"/>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本次调查涵盖了全国范围内的制品与玻璃包装容器生产企业、销售企业以及相关产业链上下游企业。调查涉及的行业细分领域包括食品包装容器、酒类包装容器、化妆品包装容器等。</a:t>
              </a:r>
            </a:p>
          </p:txBody>
        </p:sp>
      </p:grpSp>
      <p:grpSp>
        <p:nvGrpSpPr>
          <p:cNvPr id="28" name="Group 28"/>
          <p:cNvGrpSpPr/>
          <p:nvPr/>
        </p:nvGrpSpPr>
        <p:grpSpPr>
          <a:xfrm>
            <a:off x="3561535" y="1520189"/>
            <a:ext cx="7382690" cy="490334"/>
            <a:chOff x="3561535" y="1520189"/>
            <a:chExt cx="7382690" cy="490334"/>
          </a:xfrm>
        </p:grpSpPr>
        <p:sp>
          <p:nvSpPr>
            <p:cNvPr id="29" name="TextBox 29"/>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调查范围</a:t>
              </a:r>
            </a:p>
          </p:txBody>
        </p:sp>
      </p:grpSp>
      <p:grpSp>
        <p:nvGrpSpPr>
          <p:cNvPr id="30" name="Group 30"/>
          <p:cNvGrpSpPr/>
          <p:nvPr/>
        </p:nvGrpSpPr>
        <p:grpSpPr>
          <a:xfrm>
            <a:off x="3561535" y="4422893"/>
            <a:ext cx="7382690" cy="1531407"/>
            <a:chOff x="3561535" y="4422893"/>
            <a:chExt cx="7382690" cy="1531407"/>
          </a:xfrm>
        </p:grpSpPr>
        <p:sp>
          <p:nvSpPr>
            <p:cNvPr id="31" name="TextBox 31"/>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我们采用了问卷调查、实地访谈、专家咨询等多种方式进行数据收集和分析。问卷调查主要针对企业负责人和相关从业人员，实地访谈主要针对行业专家和资深从业者，专家咨询则针对相关领域的权威人士。通过这些方法，我们力求获得全面、准确、深入的数据和信息。</a:t>
              </a:r>
            </a:p>
          </p:txBody>
        </p:sp>
      </p:grpSp>
      <p:grpSp>
        <p:nvGrpSpPr>
          <p:cNvPr id="32" name="Group 32"/>
          <p:cNvGrpSpPr/>
          <p:nvPr/>
        </p:nvGrpSpPr>
        <p:grpSpPr>
          <a:xfrm>
            <a:off x="3561535" y="3881882"/>
            <a:ext cx="7382690" cy="490334"/>
            <a:chOff x="3561535" y="3881882"/>
            <a:chExt cx="7382690" cy="490334"/>
          </a:xfrm>
        </p:grpSpPr>
        <p:sp>
          <p:nvSpPr>
            <p:cNvPr id="33" name="TextBox 33"/>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调查方法</a:t>
              </a:r>
            </a:p>
          </p:txBody>
        </p:sp>
      </p:grpSp>
      <p:sp>
        <p:nvSpPr>
          <p:cNvPr id="34" name="AutoShape 34"/>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制品与玻璃包装容器行业概述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32546" r="32546"/>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350" r="32350"/>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7463" r="27463"/>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制品与玻璃包装容器行业是指生产和销售各类制品和玻璃包装容器的产业。</a:t>
            </a:r>
            <a:endParaRPr lang="en-US" sz="1100"/>
          </a:p>
        </p:txBody>
      </p:sp>
      <p:sp>
        <p:nvSpPr>
          <p:cNvPr id="10" name="AutoShape 10"/>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行业定义</a:t>
            </a:r>
            <a:endParaRPr lang="en-US" sz="1100"/>
          </a:p>
        </p:txBody>
      </p:sp>
      <p:sp>
        <p:nvSpPr>
          <p:cNvPr id="11" name="AutoShape 1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制品包括塑料制品、金属制品、陶瓷制品等，玻璃包装容器则包括酒瓶、饮料瓶、调料瓶等。</a:t>
            </a:r>
            <a:endParaRPr lang="en-US" sz="1100"/>
          </a:p>
        </p:txBody>
      </p:sp>
      <p:sp>
        <p:nvSpPr>
          <p:cNvPr id="12" name="AutoShape 12"/>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行业定义和分类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151" r="151"/>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制品与玻璃包装容器行业的市场规模较大，涉及的领域广泛，是国民经济的重要组成部分。</a:t>
            </a:r>
            <a:endParaRPr lang="en-US" sz="1100"/>
          </a:p>
        </p:txBody>
      </p:sp>
      <p:sp>
        <p:nvSpPr>
          <p:cNvPr id="7" name="AutoShape 7"/>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制品与玻璃包装容器行业是消费品生产制造和流通环节中的重要环节，对于保障民生需求和提高生活质量具有重要意义。</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行业规模和地位</a:t>
              </a:r>
            </a:p>
          </p:txBody>
        </p:sp>
      </p:grpSp>
      <p:sp>
        <p:nvSpPr>
          <p:cNvPr id="30" name="AutoShape 30"/>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地位</a:t>
            </a:r>
            <a:endParaRPr lang="en-US" sz="1100"/>
          </a:p>
        </p:txBody>
      </p:sp>
      <p:sp>
        <p:nvSpPr>
          <p:cNvPr id="31" name="AutoShape 31"/>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规模</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随着环保意识的提高，制品与玻璃包装容器行业将逐渐向环保化方向发展，推广可回收利用的包装材料，减少对环境的污染。</a:t>
            </a:r>
          </a:p>
        </p:txBody>
      </p:sp>
      <p:sp>
        <p:nvSpPr>
          <p:cNvPr id="6" name="TextBox 6"/>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环保化</a:t>
            </a:r>
          </a:p>
        </p:txBody>
      </p:sp>
      <p:sp>
        <p:nvSpPr>
          <p:cNvPr id="7" name="TextBox 7"/>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随着科技的发展，制品与玻璃包装容器行业将逐渐实现智能化生产，提高生产效率和产品质量。</a:t>
            </a:r>
          </a:p>
        </p:txBody>
      </p:sp>
      <p:sp>
        <p:nvSpPr>
          <p:cNvPr id="8" name="TextBox 8"/>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智能化</a:t>
            </a:r>
          </a:p>
        </p:txBody>
      </p:sp>
      <p:sp>
        <p:nvSpPr>
          <p:cNvPr id="9" name="TextBox 9"/>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随着消费者需求的多样化，制品与玻璃包装容器行业将逐渐向个性化方向发展，满足消费者对产品外观和功能的需求。</a:t>
            </a:r>
          </a:p>
        </p:txBody>
      </p:sp>
      <p:sp>
        <p:nvSpPr>
          <p:cNvPr id="10" name="TextBox 10"/>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个性化</a:t>
            </a:r>
          </a:p>
        </p:txBody>
      </p:sp>
      <p:pic>
        <p:nvPicPr>
          <p:cNvPr id="11" name="Picture 11"/>
          <p:cNvPicPr>
            <a:picLocks noChangeAspect="1"/>
          </p:cNvPicPr>
          <p:nvPr/>
        </p:nvPicPr>
        <p:blipFill>
          <a:blip r:embed="rId3"/>
          <a:srcRect l="16667" r="16667"/>
          <a:stretch>
            <a:fillRect/>
          </a:stretch>
        </p:blipFill>
        <p:spPr>
          <a:xfrm>
            <a:off x="7676035" y="2524948"/>
            <a:ext cx="2887741" cy="2887741"/>
          </a:xfrm>
          <a:prstGeom prst="ellipse">
            <a:avLst/>
          </a:prstGeom>
        </p:spPr>
      </p:pic>
      <p:sp>
        <p:nvSpPr>
          <p:cNvPr id="12" name="AutoShape 12"/>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制品与玻璃包装容器市场需求分析</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blip>
          <a:stretch>
            <a:fillRect/>
          </a:stretch>
        </p:blipFill>
        <p:spPr>
          <a:xfrm>
            <a:off x="7092557" y="1559288"/>
            <a:ext cx="4492828" cy="4492828"/>
          </a:xfrm>
          <a:prstGeom prst="roundRect">
            <a:avLst/>
          </a:prstGeom>
        </p:spPr>
      </p:pic>
      <p:sp>
        <p:nvSpPr>
          <p:cNvPr id="5" name="Freeform 5"/>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7" name="Freeform 7"/>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9" name="Freeform 9"/>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11" name="TextBox 11"/>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随着消费市场的不断扩大和消费者对高品质、环保包装的需求增加，制品与玻璃包装容器市场需求持续增长。</a:t>
            </a:r>
          </a:p>
        </p:txBody>
      </p:sp>
      <p:sp>
        <p:nvSpPr>
          <p:cNvPr id="12" name="TextBox 12"/>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市场需求保持稳定增长</a:t>
            </a:r>
          </a:p>
        </p:txBody>
      </p:sp>
      <p:sp>
        <p:nvSpPr>
          <p:cNvPr id="13" name="TextBox 13"/>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消费者对包装容器的需求越来越多样化、个性化，对产品的外观、结构设计、品牌形象等方面提出更高要求。</a:t>
            </a:r>
          </a:p>
        </p:txBody>
      </p:sp>
      <p:sp>
        <p:nvSpPr>
          <p:cNvPr id="14" name="TextBox 14"/>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多样化、个性化需求凸显</a:t>
            </a:r>
          </a:p>
        </p:txBody>
      </p:sp>
      <p:sp>
        <p:nvSpPr>
          <p:cNvPr id="15" name="TextBox 15"/>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随着环保意识的提高，消费者对环保包装容器的需求日益增长，企业也积极响应可持续发展理念，推广环保包装产品。</a:t>
            </a:r>
          </a:p>
        </p:txBody>
      </p:sp>
      <p:sp>
        <p:nvSpPr>
          <p:cNvPr id="16" name="TextBox 16"/>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环保、可持续发展成为重要趋势</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982796" y="3116804"/>
            <a:ext cx="5783287" cy="1160526"/>
            <a:chOff x="5982796" y="3116804"/>
            <a:chExt cx="5783287" cy="1160526"/>
          </a:xfrm>
        </p:grpSpPr>
        <p:sp>
          <p:nvSpPr>
            <p:cNvPr id="5" name="TextBox 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定制化服务需求增加</a:t>
              </a:r>
            </a:p>
          </p:txBody>
        </p:sp>
        <p:sp>
          <p:nvSpPr>
            <p:cNvPr id="6" name="TextBox 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随着消费者对个性化需求的提高，定制化服务逐渐成为市场需求的重要组成部分。</a:t>
              </a:r>
            </a:p>
          </p:txBody>
        </p:sp>
      </p:grpSp>
      <p:grpSp>
        <p:nvGrpSpPr>
          <p:cNvPr id="7" name="Group 7"/>
          <p:cNvGrpSpPr/>
          <p:nvPr/>
        </p:nvGrpSpPr>
        <p:grpSpPr>
          <a:xfrm>
            <a:off x="5982796" y="4769459"/>
            <a:ext cx="5783287" cy="1160526"/>
            <a:chOff x="5982796" y="4769459"/>
            <a:chExt cx="5783287" cy="1160526"/>
          </a:xfrm>
        </p:grpSpPr>
        <p:sp>
          <p:nvSpPr>
            <p:cNvPr id="8" name="TextBox 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出口市场需求保持稳定</a:t>
              </a:r>
            </a:p>
          </p:txBody>
        </p:sp>
        <p:sp>
          <p:nvSpPr>
            <p:cNvPr id="9" name="TextBox 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出口市场对高品质、环保包装容器的需求保持稳定，成为行业发展的重要支撑。</a:t>
              </a:r>
            </a:p>
          </p:txBody>
        </p:sp>
      </p:grpSp>
      <p:sp>
        <p:nvSpPr>
          <p:cNvPr id="10" name="TextBox 1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中高端市场占据主导地位</a:t>
            </a:r>
          </a:p>
        </p:txBody>
      </p:sp>
      <p:sp>
        <p:nvSpPr>
          <p:cNvPr id="11" name="TextBox 1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中高端市场对品质、设计、品牌等方面要求更高，成为市场需求的主要力量。</a:t>
            </a:r>
          </a:p>
        </p:txBody>
      </p:sp>
      <p:pic>
        <p:nvPicPr>
          <p:cNvPr id="12" name="Picture 12"/>
          <p:cNvPicPr>
            <a:picLocks noChangeAspect="1"/>
          </p:cNvPicPr>
          <p:nvPr/>
        </p:nvPicPr>
        <p:blipFill>
          <a:blip r:embed="rId3"/>
          <a:srcRect l="13208" r="13208"/>
          <a:stretch>
            <a:fillRect/>
          </a:stretch>
        </p:blipFill>
        <p:spPr>
          <a:xfrm>
            <a:off x="869006" y="1293634"/>
            <a:ext cx="4563024" cy="4563025"/>
          </a:xfrm>
          <a:prstGeom prst="diamond">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市场需求结构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市场需求将继续保持稳定增长</a:t>
            </a:r>
          </a:p>
        </p:txBody>
      </p:sp>
      <p:sp>
        <p:nvSpPr>
          <p:cNvPr id="8" name="TextBox 8"/>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随着消费市场的不断扩大和消费者对高品质、环保包装的需求增加，预计市场需求将继续保持稳定增长。</a:t>
            </a:r>
          </a:p>
        </p:txBody>
      </p:sp>
      <p:sp>
        <p:nvSpPr>
          <p:cNvPr id="9" name="AutoShape 9"/>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3">
            <a:alphaModFix/>
          </a:blip>
          <a:stretch>
            <a:fillRect/>
          </a:stretch>
        </p:blipFill>
        <p:spPr>
          <a:xfrm>
            <a:off x="-344549" y="2654723"/>
            <a:ext cx="3468836" cy="3468836"/>
          </a:xfrm>
          <a:prstGeom prst="ellipse">
            <a:avLst/>
          </a:prstGeom>
        </p:spPr>
      </p:pic>
      <p:sp>
        <p:nvSpPr>
          <p:cNvPr id="11" name="AutoShape 11"/>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环保、可持续发展将成为市场需求的重要趋势</a:t>
            </a:r>
          </a:p>
        </p:txBody>
      </p:sp>
      <p:sp>
        <p:nvSpPr>
          <p:cNvPr id="15" name="TextBox 15"/>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随着环保意识的提高和可持续发展理念的深入人心，预计环保、可持续发展将成为市场需求的重要趋势。</a:t>
            </a:r>
          </a:p>
        </p:txBody>
      </p:sp>
      <p:sp>
        <p:nvSpPr>
          <p:cNvPr id="16" name="AutoShape 16"/>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中高端市场和定制化服务需求将进一步增加</a:t>
            </a:r>
          </a:p>
        </p:txBody>
      </p:sp>
      <p:sp>
        <p:nvSpPr>
          <p:cNvPr id="20" name="TextBox 20"/>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随着消费者对品质、设计、品牌等方面要求的提高，预计中高端市场和定制化服务需求将进一步增加。</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制品与玻璃包装容器行业竞争格局分析</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04</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制品与玻璃包装容器行业的企业数量众多，但市场集中度相对较高，主要集中在几家大型企业手中。</a:t>
            </a:r>
          </a:p>
        </p:txBody>
      </p:sp>
      <p:sp>
        <p:nvSpPr>
          <p:cNvPr id="7" name="TextBox 7"/>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随着环保要求的提高和技术的不断进步，一些小型、技术落后的企业逐渐被淘汰出局。</a:t>
            </a:r>
          </a:p>
        </p:txBody>
      </p:sp>
      <p:sp>
        <p:nvSpPr>
          <p:cNvPr id="8" name="TextBox 8"/>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行业内企业之间的竞争主要集中在产品质量、价格、服务等方面，品牌和渠道建设也是竞争的重要因素。</a:t>
            </a:r>
          </a:p>
        </p:txBody>
      </p:sp>
      <p:sp>
        <p:nvSpPr>
          <p:cNvPr id="9" name="AutoShape 9"/>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3"/>
          <a:srcRect l="16875" r="16875"/>
          <a:stretch>
            <a:fillRect/>
          </a:stretch>
        </p:blipFill>
        <p:spPr>
          <a:xfrm>
            <a:off x="8770541" y="1481576"/>
            <a:ext cx="2313273" cy="2313273"/>
          </a:xfrm>
          <a:prstGeom prst="roundRect">
            <a:avLst/>
          </a:prstGeom>
        </p:spPr>
      </p:pic>
      <p:pic>
        <p:nvPicPr>
          <p:cNvPr id="14" name="Picture 14"/>
          <p:cNvPicPr>
            <a:picLocks noChangeAspect="1"/>
          </p:cNvPicPr>
          <p:nvPr/>
        </p:nvPicPr>
        <p:blipFill>
          <a:blip r:embed="rId4"/>
          <a:srcRect l="23032" r="23032"/>
          <a:stretch>
            <a:fillRect/>
          </a:stretch>
        </p:blipFill>
        <p:spPr>
          <a:xfrm>
            <a:off x="454963" y="1481576"/>
            <a:ext cx="4240298" cy="4612191"/>
          </a:xfrm>
          <a:prstGeom prst="round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mt="70000"/>
          </a:blip>
          <a:srcRect l="9009" r="9009"/>
          <a:stretch>
            <a:fillRect/>
          </a:stretch>
        </p:blipFill>
        <p:spPr>
          <a:xfrm>
            <a:off x="-484350" y="1584357"/>
            <a:ext cx="4575952" cy="4575952"/>
          </a:xfrm>
          <a:prstGeom prst="ellipse">
            <a:avLst/>
          </a:prstGeom>
        </p:spPr>
      </p:pic>
      <p:sp>
        <p:nvSpPr>
          <p:cNvPr id="6" name="AutoShape 6"/>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8" name="TextBox 8"/>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行业集中度的提高有助于提高整个行业的竞争水平和市场效率。</a:t>
            </a:r>
          </a:p>
        </p:txBody>
      </p:sp>
      <p:sp>
        <p:nvSpPr>
          <p:cNvPr id="9" name="AutoShape 9"/>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1" name="TextBox 11"/>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制品与玻璃包装容器行业的集中度较高，主要集中在几家大型企业手中。</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随着市场的不断扩大和技术的不断进步，大型企业的市场份额将进一步扩大，中小企业的生存空间将受到挤压。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行业集中度分析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https://d.book118.com/326104233225010052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2024-09-19T10:31:06.155</cp:lastPrinted>
  <dcterms:created xsi:type="dcterms:W3CDTF">2024-09-19T02:31:06Z</dcterms:created>
  <dcterms:modified xsi:type="dcterms:W3CDTF">2024-09-19T02:31:08Z</dcterms:modified>
</cp:coreProperties>
</file>