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C4943-2466-4154-9369-F60160BD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0BAAB-F0C3-4F08-829F-2843E4BB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4525-05D1-48EB-B999-B10FF532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07108-ED32-4355-86AD-63AA86C5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F448D-A204-40CB-B5CF-D1D8FB709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D7CCE-35F0-4988-B5E1-74F842DD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4C5E6-BAF4-4353-B00F-E127F515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CA8C1-4EF2-4DA2-805A-01C2EB2C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BAB19-2B28-4D04-AEB5-B0574101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3D1B3-8007-479C-8C48-C2D2A2BE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EEB5F-3769-4A8B-9037-682FE2DE5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12135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民政系统安全生产月活动实施方案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监督检查与隐患排查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应急演练与处置能力提升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民政系统安全生产现状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安全生产意识不强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部分民政工作人员对安全生产的重要性认识不足，缺乏必要的安全意识和风险防范意识。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部分民政机构安全管理制度不健全，存在管理漏洞和安全隐患。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安全设施配备不足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一些民政服务机构安全设施不完善，如消防设施、应急照明等配备不足，难以满足安全生产的需要。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通过安全生产月活动，提高民政系统全体工作人员的安全意识和风险防范意识，树立安全发展理念。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通过活动开展，推动民政机构建立健全安全管理制度，完善安全管理机制，提高安全管理水平。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通过加大投入，加强民政服务机构安全设施建设，提高机构安全防范能力，保障人民群众生命财产安全。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加强安全设施建设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强化安全意识，筑牢安全防线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安全第一，预防为主；综合治理，保障民生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活动口号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负责制定活动总体方案，监督活动实施过程，评估活动效果。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活动领导小组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负责具体活动的组织、协调和实施，包括活动宣传、现场布置、人员调配等。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活动执行小组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负责活动期间的安全保障工作，包括安全检查、隐患排查、应急预案制定等。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安全保障小组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活动组织机构及职责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活动实施阶段（X月X日-X月X日）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按照活动计划开展各项具体活动，包括安全知识讲座、安全演练、安全检查等。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活动总结阶段（X月X日-X月X日）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对活动进行总结评估，提出改进意见和建议。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活动准备阶段（X月X日-X月X日）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制定活动方案，组建活动组织机构，进行活动宣传。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抽调精干力量组成活动执行小组和安全保障小组，确保活动的顺利进行。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提前采购活动所需宣传资料、安全演练器材、现场布置用品等。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根据活动预算合理安排经费支出，确保活动的顺利进行。同时，积极争取上级部门和社会各界的支持，为活动提供必要的经费保障。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活动资源保障和预算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通过悬挂标语、发放宣传资料、设置宣传展板等形式，营造浓厚的安全生产氛围。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重点宣传安全生产法律法规、方针政策、安全知识和应急逃生、自救互救方法等。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以“人人讲安全、个个会应急”为主题，开展系列宣传教育活动。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主要包括安全生产法律法规、安全管理制度、安全操作规程、应急处置等方面的知识。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采用集中授课、专题讲座、案例分析、现场教学等多种形式进行培训。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使用统一的安全生产培训教材，并结合实际案例进行讲解。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https://d.book118.com/326112135212010044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2024-09-13T07:29:08.924</cp:lastPrinted>
  <dcterms:created xsi:type="dcterms:W3CDTF">2024-09-12T23:29:08Z</dcterms:created>
  <dcterms:modified xsi:type="dcterms:W3CDTF">2024-09-12T23:29:11Z</dcterms:modified>
</cp:coreProperties>
</file>