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25AD95-E30D-4C89-A1FF-6C6A7A764F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D3C5A4-AFA9-4E4F-AAB4-B173474FCA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BBF6BA-C866-4341-B4F1-78A0D28223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10CAB0-4934-4CC6-A687-67B860FBD3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91E2B50-732E-4963-9216-E869D8C67E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BF66D71-3E18-46C7-8AA3-0BE7A61B0E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FC083D3-CA4F-4F6F-AE52-8EB46EE993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170064-1450-47BE-9976-421C736F12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C91DE3-1859-445A-846B-250D5E6875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82C7B2-0BE5-47BE-87DB-396D2DFB70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386097-8966-4E0E-81A3-A2580674FA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6113021204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胸膜炎的护理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胸膜炎概述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胸膜炎的日常护理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胸膜炎的病情观察与监测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胸膜炎的并发症及其护理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出院指导与随访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胸膜炎概述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5273" r="3527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胸膜炎是指胸膜腔内发生的炎症，通常伴随胸腔积液的出现。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根据病因，胸膜炎可分为感染性、非感染性和特异性三大类。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类型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定义与类型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感染性胸膜炎多由细菌、病毒等微生物感染引起；非感染性胸膜炎则与自身免疫性疾病、药物反应、物理刺激等因素有关；特异性胸膜炎则与结核、真菌感染等特定病原体相关。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胸膜炎的发病机制涉及炎症细胞的浸润、胸腔积液的形成和免疫反应等多个环节。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16056" b="1605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病因与发病机制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胸膜炎患者常出现胸痛、胸闷、气短等症状，部分患者还可能出现发热、咳嗽等症状。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医生通常根据患者的临床表现、体格检查和必要的实验室检查（如胸腔积液分析）来诊断胸膜炎。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胸膜炎的日常护理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73" b="7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保证充足的休息时间，避免过度劳累，有助于减轻胸痛和呼吸困难等症状。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休息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在医生的指导下进行适当的活动，如散步、慢跑等，有助于提高心肺功能，促进康复。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休息与活动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6250" r="1625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营养均衡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保持均衡的饮食，摄入足够的蛋白质、维生素和矿物质，有助于提高身体免疫力。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避免刺激性食物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避免食用辛辣、油腻、刺激性食物，以免加重胸痛和咳嗽等症状。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情绪调节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保持乐观的心态，积极面对疾病，有助于缓解焦虑和抑郁情绪。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心理支持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与家人和朋友保持联系，寻求他们的支持和鼓励，有助于增强战胜疾病的信心。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胸膜炎的病情观察与监测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https://d.book118.com/326113021204010103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2024-09-29T02:28:13.187</cp:lastPrinted>
  <dcterms:created xsi:type="dcterms:W3CDTF">2024-09-28T18:28:13Z</dcterms:created>
  <dcterms:modified xsi:type="dcterms:W3CDTF">2024-09-28T18:28:15Z</dcterms:modified>
</cp:coreProperties>
</file>