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26B44-CF73-4E3C-9947-50358AD2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31250-D118-47B4-ADD2-ABF72F7D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7749A-2D9E-4CFF-B499-D000197C2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75A6B-C97A-4F12-ACEA-711DE01C8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4640C-0E0B-402E-A615-2E1399E1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F0AB2-BDDE-4671-ABB1-A94C3C68B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04E8F-82BD-4B09-BC75-B7EFAE97D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12F53-5C29-4275-82A1-7C1DE76C4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FF8FC-2973-48B2-9F52-61C79071B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378BC-713C-484D-AC6E-642846407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8AB99-4669-4CBD-B3AC-059427DC8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1404501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关于直播吧网站的分析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直播吧网站内容分析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直播吧网站技术分析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直播吧网站运营分析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直播吧网站面临的挑战与对策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分析直播吧网站的运营情况，包括用户规模、活跃度、内容质量等方面。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探讨直播吧网站在市场竞争中的地位和优势，以及面临的挑战。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提出改进建议，帮助直播吧网站提升用户体验、扩大市场份额。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3849771" y="18406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直播吧网站的基本情况介绍，包括成立时间、主要功能、发展历程等。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849771" y="432308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面临的挑战和改进建议，包括用户需求变化、技术更新、市场竞争压力等方面。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27277" y="18406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用户规模和活跃度分析，包括注册用户数量、日活用户数量、用户留存率等。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27277" y="432308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市场竞争情况分析，包括竞争对手的情况、市场份额、品牌知名度等。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49849" y="30299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内容质量评估，包括直播内容的丰富度、专业度、互动性等方面。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>
            <a:alphaModFix amt="43000"/>
          </a:blip>
          <a:stretch>
            <a:fillRect/>
          </a:stretch>
        </p:blipFill>
        <p:spPr>
          <a:xfrm>
            <a:off x="0" y="873837"/>
            <a:ext cx="11030857" cy="5984163"/>
          </a:xfrm>
          <a:prstGeom prst="rect">
            <a:avLst/>
          </a:prstGeom>
        </p:spPr>
      </p:pic>
      <p:sp>
        <p:nvSpPr>
          <p:cNvPr id="31" name="Freeform 31"/>
          <p:cNvSpPr/>
          <p:nvPr/>
        </p:nvSpPr>
        <p:spPr>
          <a:xfrm>
            <a:off x="-6350" y="873837"/>
            <a:ext cx="3000762" cy="5968289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539110" y="3016984"/>
            <a:ext cx="1306098" cy="13060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直播吧网站以体育直播为核心，涵盖了足球、篮球、网球、高尔夫等多种体育项目，为用户提供全面的赛事直播服务。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专注于体育直播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除了直播功能外，直播吧还提供了实时聊天室、弹幕等互动功能，方便用户之间交流和分享观赛体验。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直播吧支持PC、手机、平板等多种终端设备，用户可以随时随地观看直播和参与互动。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多终端覆盖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网站定位与特色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30" r="1543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直播吧网站成立初期，主要聚焦于足球直播领域，通过提供高质量的赛事直播和互动服务吸引了首批用户。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随着用户规模的不断扩大和需求的多样化，直播吧逐渐拓展了篮球、网球等体育项目的直播内容，并增加了实时互动、赛事数据等功能。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目前，直播吧已经成为国内知名的体育直播平台之一，拥有庞大的用户群体和丰富的直播资源。同时，直播吧还在不断探索和创新，为用户提供更加优质的观赛体验。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体育爱好者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直播吧的主要用户群体是热爱体育的人群，他们关注各类体育赛事，希望通过直播平台观看比赛、了解赛事动态和互动交流。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赛事参与者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除了普通观众外，直播吧还吸引了大量赛事参与者，包括运动员、教练员、裁判员等。他们通过直播平台展示自己的才华和技艺，与观众进行互动交流。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媒体记者和评论员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直播吧为媒体记者和评论员提供了便捷的赛事报道和评论渠道。他们可以通过直播平台实时传递赛事信息和观点，与观众分享专业的见解和分析。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用户群体与需求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直播吧网站内容分析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直播内容分类与特点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74" r="1627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游戏直播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涵盖各类热门游戏，包括电竞、手游等，提供高清流畅的直播体验。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教育直播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在线教育内容，包括课程直播、学术讲座等，为用户提供学习机会。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娱乐直播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包括歌唱、舞蹈、脱口秀等多种娱乐形式，满足用户多样化需求。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体育直播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提供各类体育赛事的直播，包括足球、篮球、网球等，让用户实时观看比赛。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主播选拔及培养机制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选拔方式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通过线上报名、才艺展示、面试等环节选拔优秀主播。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培训机制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为新主播提供全面的培训课程，包括直播技巧、互动方法、内容创作等。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设立主播等级制度，优秀主播可获得更多曝光和奖励，激发主播积极性。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观众互动形式及效果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弹幕互动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观众可通过弹幕实时发表评论和观点，与主播和其他观众交流。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礼物打赏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观众可购买虚拟礼物打赏给喜欢的主播，表达对内容的认可和支持。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连麦互动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主播可与观众进行语音或视频连麦互动，增强参与感和亲密度。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社群运营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建立主播粉丝群，提供专属福利和交流平台，增强粉丝归属感和黏性。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直播吧网站技术分析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https://d.book118.com/326114045013010044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2024-09-12T06:24:35.099</cp:lastPrinted>
  <dcterms:created xsi:type="dcterms:W3CDTF">2024-09-11T22:24:35Z</dcterms:created>
  <dcterms:modified xsi:type="dcterms:W3CDTF">2024-09-11T22:24:37Z</dcterms:modified>
</cp:coreProperties>
</file>