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7ED1A8-EAE0-44E5-9235-5FCA00870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9A6545-10CC-4A18-9FA2-A5E573708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529BB1-63E6-49DF-95DD-0A5D4FC70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1D8696-30E7-466D-99AC-12DC446FA6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D910A1-34F9-4CBE-BD3E-981FC75512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834F7E-E4B3-4124-B897-24970D45D1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017D0F-1F97-4607-8AF6-2685C42E8A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CC2536-FE1B-4730-9731-0F8D1B5D3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A3B9E9-4262-4CC5-B10C-0EF0EF56C6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8783E6-2265-419D-80B0-691CAFB37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0FE2C-B25F-4DFE-9EF3-E7AA59D0C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115242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解读新媒体技术对自媒体的影响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新媒体技术的概述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新媒体技术对自媒体的影响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新媒体技术对自媒体带来的挑战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自媒体如何应对新媒体技术的挑战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新媒体技术对自媒体的未来展望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新媒体技术的概述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83" r="18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新媒体技术是指利用数字技术、网络技术和移动通信技术等新兴信息技术手段，实现信息传播和交互的一种新型媒体形态。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新媒体技术包括互联网、移动互联网、数字电视、社交媒体、虚拟现实、增强现实等多种形式，它们通过数字化和网络化的方式，改变了传统媒体的信息传播方式和交互方式。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解释</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新媒体技术的定义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新媒体技术将信息转化为数字形式，便于存储、传输和处理。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数字化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新媒体技术通过互联网和移动通信网络实现信息的全球传播和实时交互。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新媒体技术融合了文字、图片、音频、视频等多种媒体形式，提供更加丰富的信息表达方式。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多媒体化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新媒体技术打破了传统媒体的单向传播模式，提供了更加多样化的信息交互方式，如评论、点赞、分享等。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交互性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新媒体技术的特点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235" r="1023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随着大数据和人工智能技术的发展，新媒体将更加注重个性化推荐和服务，满足用户个性化需求。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个性化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社交媒体已经成为新媒体的重要组成部分，未来新媒体将更加注重社交功能的开发和完善。</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社交化</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随着移动互联网的普及和发展，移动新媒体将成为未来的主流趋势。</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移动化</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人工智能技术将与新媒体深度融合，实现信息智能化处理和个性化推荐。</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智能化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新媒体技术的发展趋势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新媒体技术对自媒体的影响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新媒体技术提供了丰富的创作工具，如智能编辑器、语音转文字等，使自媒体创作者能够更快速地完成内容制作。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内容创作工具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新媒体技术可以实现自动化内容生产，如AI写作助手，能够根据关键词或主题自动生成文章，大大提高了内容生产的效率。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自动化内容生产</a:t>
            </a:r>
          </a:p>
        </p:txBody>
      </p:sp>
      <p:pic>
        <p:nvPicPr>
          <p:cNvPr id="10" name="Picture 10"/>
          <p:cNvPicPr>
            <a:picLocks noChangeAspect="1"/>
          </p:cNvPicPr>
          <p:nvPr/>
        </p:nvPicPr>
        <p:blipFill>
          <a:blip r:embed="rId3"/>
          <a:srcRect l="16064" r="16064"/>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新媒体技术提供了丰富的素材库和便捷的搜索功能，使自媒体创作者能够快速获取和整理所需素材。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素材获取与整理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提升自媒体内容创作效率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精准推送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新媒体技术可以根据用户画像和行为数据，实现内容的精准推送，提高用户粘性和转化率。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互动性增强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新媒体技术提供了丰富的互动功能，如评论、点赞、分享等，使自媒体内容更具吸引力。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多平台传播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新媒体技术可以实现多平台传播，如微信、微博、抖音等，扩大自媒体的影响力和覆盖面。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增强自媒体内容传播效果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393" b="239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新媒体技术使自媒体的广告模式得以创新，如原生广告、动态广告等，提高了广告的点击率和转化率。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广告模式创新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新媒体技术为自媒体提供了付费内容和服务的功能，如会员制、付费阅读等，实现了自媒体的盈利模式多元化。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付费内容与服务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新媒体技术能够提供用户行为数据和反馈信息，使自媒体能够根据数据调整内容和商业模式，实现精细化运营。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数据驱动决策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改变自媒体商业模式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新媒体技术对自媒体带来的挑战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https://d.book118.com/326115242055010102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2024-09-27T03:12:13.931</cp:lastPrinted>
  <dcterms:created xsi:type="dcterms:W3CDTF">2024-09-26T19:12:13Z</dcterms:created>
  <dcterms:modified xsi:type="dcterms:W3CDTF">2024-09-26T19:12:15Z</dcterms:modified>
</cp:coreProperties>
</file>