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0DCED-E2A9-4EDD-8B81-5531BBA3B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42989-0494-455A-9136-A3BB95DAD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32E08-B8C5-4020-920C-C964AC838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12B9E-3601-4C70-810D-6A29E5130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AF777-75C5-41B0-80BF-B37488705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0EBCA-D384-4C7A-A402-8AF0A27EA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EF6585-6E24-449C-9D97-B7C96E25F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546CA-1865-4C4D-A79B-5527B57CF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4F711-A49F-40F7-B38E-4A62A79AF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BCA79-FA70-4694-A70E-C91C89026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0B092-AACC-4F82-963E-A142F77BA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2021301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空乘人员机舱服务流程规范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机舱服务前期准备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乘客登机阶段服务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飞行过程中机舱服务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降落前机舱服务准备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特殊情况下的机舱服务应对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机舱服务总结与改进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机舱服务前期准备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熟悉所执飞航班的起飞时间、降落时间、飞行时长、航线特点等信息。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航班信息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了解乘客的餐饮、座位、行李、特殊服务等方面的需求，以便提供个性化服务。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乘客需求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了解航班信息及乘客需求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检查座椅、安全带、照明、空调、娱乐系统等设施是否完好，确保乘客舒适度。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核对餐食、饮料、毛毯、枕头、耳机等备品的数量和质量，确保满足乘客需求。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检查机舱设施与备品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备品准备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机舱设施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制服整洁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穿着整洁、合体的制服，佩戴好工号牌和徽章。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仪容仪表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保持面部清洁，化淡妆，发型整齐，指甲修剪整洁，保持良好的个人形象。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个人形象及仪容仪表整理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了解飞行计划和注意事项，确保服务流程与飞行安全相协调。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与机长、副机长沟通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明确各自职责，协调好服务工作，确保乘客得到周到的服务。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与乘务组协作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与机组人员沟通协作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乘客登机阶段服务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热情迎接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空乘人员应站在舱门口，微笑欢迎乘客，并主动提供帮助。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协助放置行李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帮助乘客将行李放置到行李架或座位下方，确保行李安全且不会滑动。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迎接乘客并协助放置行李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引导就座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指引乘客到他们的座位上，并协助他们安顿好。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安全须知介绍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向乘客详细介绍安全须知，包括紧急出口位置、救生设备使用方法等，确保他们了解并遵守安全规定。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引导乘客就座并介绍安全须知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提供饮料、毛毯等舒适用品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饮料服务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询问乘客饮料需求，并提供多种选择。及时为乘客倒饮料，并留意是否需要续杯。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舒适用品提供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根据乘客需求，提供毛毯、枕头等舒适用品，确保乘客在飞行过程中感到舒适。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在乘客登机时，注意识别有特殊需求的乘客，如老年人、孕妇、残疾人等。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特殊需求识别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根据特殊需求乘客的具体情况，提供个性化服务，如协助他们安放行李、提供额外毛毯、安排舒适座位等。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特殊需求乘客关怀与服务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飞行过程中机舱服务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空乘人员应每隔一段时间对机舱进行巡视，确保每位乘客的需求得到及时关注。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巡视时间与频率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乘客需求响应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特殊乘客关照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对于乘客提出的需求和问题，空乘人员应耐心倾听并尽快解决，确保乘客的舒适度。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对于老、弱、病、残、孕等特殊乘客，空乘人员应给予更多的关注和照顾，提供必要的帮助。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定期巡视机舱，关注乘客需求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根据航班时间和乘客需求，提前准备好充足的餐饮和饮料。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在提供酒水服务时，空乘人员应确保乘客的饮酒量适中，避免过度饮酒对航班安全造成影响。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酒水服务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对于有特殊饮食需求的乘客，空乘人员应提前了解并准备相应的餐饮，以满足乘客的需求。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特殊饮食需求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提供餐饮、饮料及酒水服务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在飞行前，空乘人员应向乘客介绍机上的娱乐设施及其使用方法。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娱乐设施介绍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如果娱乐设施出现故障，空乘人员应及时进行排查和修复，确保乘客的正常使用。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故障排除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对于无法及时修复的故障，空乘人员应提供备用方案，如提供其他娱乐用品或安排其他活动，以确保乘客的娱乐需求得到满足。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备用方案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娱乐设施使用指导与故障排除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https://d.book118.com/326120213011010031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2024-08-29T10:11:30.029</cp:lastPrinted>
  <dcterms:created xsi:type="dcterms:W3CDTF">2024-08-29T02:11:30Z</dcterms:created>
  <dcterms:modified xsi:type="dcterms:W3CDTF">2024-08-29T02:11:32Z</dcterms:modified>
</cp:coreProperties>
</file>