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7867E-9928-4D95-B1FA-4D235090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4EFAF-0A39-4E29-A5E9-78C7EB1D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807E9-C698-4CF2-AB7F-6F7DE041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2E951-731E-445E-9097-EA2B1742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D742C-249C-4927-BC98-CF86EB94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2BA20-955B-4EF2-B79F-77DB01EB7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0FB17-D966-4588-BDD3-265EF450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E1D74-3C4D-4ED0-8331-5F321128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E472C-DD96-4FDD-81EF-77F30279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767CB-08C2-4574-832A-0C3A10B5C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1E21-0D70-47F1-AC95-0A6764ED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1124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方案设计与实施中的关键问题解析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关键问题概述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方案设计阶段关键问题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方案实施阶段关键问题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关键问题解决方案与策略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案例分析：成功应对关键问题的经验分享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方案设计与实施是项目成功的关键，它涉及项目目标、需求、资源、时间等多个方面的综合规划与安排。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确保项目目标实现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通过科学合理的方案设计与实施，可以预见并规避潜在的风险，减少不必要的浪费，从而降低项目成本。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优秀的方案设计与实施能够优化资源配置，提高工作效率，同时确保项目质量符合预期标准。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提高效率与质量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方案设计与实施重要性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导致设计方案反复修改，实施进度受阻，成本增加。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需求不明确或频繁变更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使得项目实施过程中人力、物力、财力等资源紧张，影响项目进度和质量。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资源不足或分配不合理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面临技术挑战时缺乏有效解决方案，创新能力不足，制约项目发展。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技术难题与创新不足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团队成员之间沟通不畅、协作不紧密，导致信息传递不及时、决策失误等。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沟通与协作不畅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关键问题类型及影响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在项目初期充分调研、明确需求，制定变更管理流程，减少不必要的修改。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明确需求并加强变更管理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合理分配与调整资源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加强技术创新与引进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建立有效沟通与协作机制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根据项目实际需求和进度情况，动态调整资源分配，确保项目顺利进行。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鼓励团队成员进行技术创新，积极引进外部先进技术，提高项目技术水平。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制定明确的沟通计划，建立协作平台，促进团队成员之间的信息交流与合作。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方案设计阶段关键问题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缺乏需求验证机制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未对需求进行有效验证，导致设计方案无法满足用户需求。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对用户需求理解不深入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未充分了解用户实际需求，导致设计方案与实际需求存在偏差。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需求变更未及时响应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用户需求发生变化时，未能及时调整设计方案，导致方案失效。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需求分析不准确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技术难点未充分考虑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对设计方案中涉及的技术难点未进行充分评估，导致实施过程中遇到无法解决的问题。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技术资源不足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缺乏必要的技术资源和支持，导致设计方案无法顺利实施。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技术更新未及时跟进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未能及时关注并应用新技术，导致设计方案落后于行业水平。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人力资源分配不当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未能根据设计方案合理分配人力资源，导致某些环节人手不足或浪费。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物资资源保障不力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未能及时采购和储备必要的物资资源，导致实施方案时物资短缺。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预算分配不合理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预算分配未考虑实际需求和成本因素，导致资金浪费或不足。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资源分配不合理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与用户沟通不充分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未能与用户保持密切沟通，导致用户反馈无法及时响应和处理。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与其他部门协调不力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未能与其他相关部门进行有效协调，导致方案实施受阻或延误。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团队内部沟通不足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团队成员之间缺乏有效沟通，导致信息传递不畅、协作不紧密。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沟通协调不畅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方案实施阶段关键问题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未制定具体、可操作的进度计划，导致实施过程缺乏明确指导。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缺乏详细的进度计划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未对实施进度进行实时监控，无法及时发现和解决进度偏差。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未能根据进度需求合理调配资源，导致进度受阻。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资源调配不合理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进度控制不严格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质量标准不明确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缺乏明确的质量标准和要求，导致实施过程质量难以控制。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质量改进措施不足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对质量问题缺乏深入分析，未能制定有效的改进措施。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质量检验不严格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质量检验环节存在漏洞，导致不合格产品流入下道工序。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成本预算与实际需求存在较大偏差，导致成本控制失效。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成本预算不准确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成本核算过程存在不规范操作，导致成本数据失真。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未能对成本进行深入分析，无法找出成本超支的根本原因。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成本分析不深入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成本控制不精细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https://d.book118.com/326121124155010050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2024-09-16T02:56:50.318</cp:lastPrinted>
  <dcterms:created xsi:type="dcterms:W3CDTF">2024-09-15T18:56:50Z</dcterms:created>
  <dcterms:modified xsi:type="dcterms:W3CDTF">2024-09-15T18:56:52Z</dcterms:modified>
</cp:coreProperties>
</file>