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A1902-0B95-456D-9BF9-18B3897AD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76340-324E-4E5A-ABFC-EBFE3F87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7AA7A-E120-4269-8B5A-09B9CB1E7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EECCF-4286-4579-B36D-EF845990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19D7B-1643-4C2E-91EF-5D29FCFE4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AE0E7-D0A5-4827-B420-70EC1289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732C0-D3B3-4A86-9B02-973C54A6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15D0E-923F-4A89-84D1-0574B1E32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B8E8A-891C-45F6-86A1-4A1742E74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2B105-3507-4B5B-9F16-1194AB2B8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BC84D-A480-4F0B-B194-AE5A6AB9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2203323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运动训练的监控详述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运动训练监控的指标与内容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运动训练监控的实践应用与案例分析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13" r="2731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通过对运动训练的监控，可以了解运动员的体能、技能和心理素质等方面的状况，为制定个性化的训练计划提供依据，从而提高运动员的运动表现。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通过对运动员的身体状况和训练负荷的监控，可以及时发现潜在的运动损伤风险，并采取相应的预防措施，减少运动损伤的发生。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促进运动员健康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通过对运动员的身体状况和训练负荷的监控，可以了解运动员的身体适应情况和疲劳程度，为合理安排训练和比赛提供依据，促进运动员的身体健康。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科学化训练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通过对运动训练的监控，可以获取客观、准确的数据和信息，为教练员和运动员提供科学的训练依据，提高训练的针对性和有效性。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每个运动员的身体状况、技能水平和心理素质等方面都存在差异，通过对运动训练的监控，可以了解每个运动员的具体情况，为制定个性化的训练计划提供依据。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通过对运动员的身体状况和训练负荷的监控，可以及时发现潜在的运动损伤风险，并采取相应的预防措施，减少运动损伤的发生，保障运动员的身体健康。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运动训练监控的原则与方法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针对不同运动员的个体差异，制定个性化的训练计划和监控方案。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根据运动员的年龄、性别、身体素质、运动经验等因素，调整训练负荷、训练内容和方法。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在训练过程中，密切关注运动员的生理和心理变化，及时调整训练计划，确保运动员能够在最佳状态下进行训练。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将运动训练视为一个系统工程，注重各个训练环节之间的内在联系和相互作用。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制定全面、系统的训练计划，包括体能训练、技能训练、战术训练、心理训练等多个方面。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在训练过程中，注重各项训练的协调和平衡，避免出现片面追求某一方面的现象。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以科学理论为指导，遵循运动训练的客观规律。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运用先进的科技手段和方法，对运动员的身体机能、运动技术、心理状态等进行全面、准确的监测和评估。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根据监测和评估结果，科学制定和调整训练计划，提高训练的针对性和有效性。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训练负荷的安排应符合运动员的实际情况和承受能力，避免过度疲劳和受伤。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在训练过程中，注重及时反馈和调整，确保训练计划的顺利执行和目标的达成。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857" r="785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326" b="33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355" r="12355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训练计划和监控方案应具有可操作性，便于教练员和运动员实施。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运动训练监控的指标与内容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血氧饱和度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实时监测运动员的心率变化，了解运动强度和心脏负荷。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通过定期测量血压，评估运动员的血管功能和循环系统状况。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监测运动员的血氧水平，以评估呼吸系统的功能。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观察运动员的体温变化，及时发现可能的热应激或疾病迹象。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评估运动员的睡眠质量，了解恢复情况和疲劳程度。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心理指标监控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监测运动员的情绪变化，及时发现焦虑、压力等心理问题。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评估运动员的自信心水平，了解其竞技状态和心态。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测试运动员的注意力集中能力，以评估其训练和比赛中的表现。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了解运动员的训练和比赛动机，以激发其积极性和投入度。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动作规范性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动作协调性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动作速度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动作力量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运动技术指标监控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测量运动员的动作速度，了解其爆发力和快速反应能力。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评估运动员的动作协调性，提高其运动效率和表现力。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观察运动员的技术动作是否规范，及时纠正错误动作。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监测运动员的力量素质，为其制定个性化的力量训练计划。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https://d.book118.com/326122033235010054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2024-09-22T06:47:47.520</cp:lastPrinted>
  <dcterms:created xsi:type="dcterms:W3CDTF">2024-09-21T22:47:47Z</dcterms:created>
  <dcterms:modified xsi:type="dcterms:W3CDTF">2024-09-21T22:47:49Z</dcterms:modified>
</cp:coreProperties>
</file>