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839A7-BCEF-4C57-B6A3-D0332183E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8448D-0821-4B1D-8186-461748C0B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05600-7C7E-40A3-9E1A-77AC6A031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319470-1AE2-4871-BCF2-7A040BF90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E1AEEB-0050-44F0-B2C0-588DAF1A5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8AABC9-934A-41D0-8514-86921CD07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D72A5F-9078-4EE2-812A-BB64C3D73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4E237D-5F0E-4404-8A18-DC482E67E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B62CF-A8E3-442D-987E-E1921816F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1699D-6614-41D1-8FC2-60F5C8438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1F60D-D54C-4426-A332-5D01A5094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2512213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廉颇蔺相如列传》逐句翻译\n## 1.廉颇蔺相如列传的背景及作者介绍\n### 1.1《廉颇蔺相如列传》的历史背景\n### 1.2作者司马迁及其作品简介\n### 1.3《廉颇蔺相如列传》的地位和价值\n## 2.廉颇蔺相如的生平事迹\n### 2.1廉颇的生平事迹及性格特点\n### 2.2蔺相如的生平事迹及性格特点\n### 2.3廉颇蔺相如的友谊与合作\n## 3.廉颇蔺相如列传中的成语典故\n### 3.1“将相和”的故事及其寓意\n### 3.2“负荆请罪”的故事及其寓意\n### 3.3其他成语典故及其寓意\n## 4.廉颇蔺相如列传的艺术特色\n### 4.1人物形象塑造及其深刻内涵\n### 4.2情节安排与结构布局的巧妙\n### 4.3语言风格与修辞手法的运用\n## 5.廉颇蔺相如列传的现代启示\n### 5.1廉颇蔺相如的品质及其现实意义\n### 5.2人际关系处理与团队协作的重要性\n### 5.3传统文化的传承与创新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《廉颇蔺相如列传》逐句翻译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9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廉颇蔺相如列传的背景及作者介绍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1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战国时期：这是一个政治风云变幻、诸侯国割据的时代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七国争霸：齐、楚、燕、韩、赵、魏、秦等国激烈竞争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政治改革：各国进行政治改革，如商鞅变法、吴起改革等</a:t>
                </a:r>
                <a:endParaRPr/>
              </a:p>
            </p:txBody>
          </p:sp>
        </p:grpSp>
        <p:grpSp>
          <p:nvGrpSpPr>
            <p:cNvPr id="12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赵国：位于战国诸侯国的中心地带，面临着来自秦国的强大压力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赵武灵王：赵国著名的国君，他实行胡服骑射，使赵国一度强盛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秦国的威胁：秦国势力逐渐壮大，对赵国构成严重威胁</a:t>
                </a:r>
                <a:endParaRPr/>
              </a:p>
            </p:txBody>
          </p:sp>
        </p:grpSp>
        <p:grpSp>
          <p:nvGrpSpPr>
            <p:cNvPr id="12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《廉颇蔺相如列传》：讲述了战国时期赵国名将廉颇和蔺相如的事迹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廉颇：赵国的名将，曾屡次打败秦国，为赵国立下赫赫战功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蔺相如：赵国杰出的外交家，以智慧和勇气维护国家利益</a:t>
                </a:r>
                <a:endParaRPr/>
              </a:p>
            </p:txBody>
          </p:sp>
        </p:grpSp>
      </p:grp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《廉颇蔺相如列传》的历史背景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司马迁：西汉著名的史学家、文学家</a:t>
                </a:r>
                <a:endParaRPr/>
              </a:p>
            </p:txBody>
          </p:sp>
          <p:sp>
            <p:nvSpPr>
              <p:cNvPr id="1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《史记》：司马迁的代表作，是中国古代第一部纪传体通史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历史观念：司马迁倡导客观史实，强调历史记录的公正性</a:t>
                </a:r>
                <a:endParaRPr/>
              </a:p>
            </p:txBody>
          </p:sp>
          <p:sp>
            <p:nvSpPr>
              <p:cNvPr id="1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《廉颇蔺相如列传》：司马迁所著《史记》的一篇传记</a:t>
                </a:r>
                <a:endParaRPr/>
              </a:p>
            </p:txBody>
          </p:sp>
          <p:sp>
            <p:nvSpPr>
              <p:cNvPr id="1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传记题材：以廉颇、蔺相如两位历史人物的生平事迹为主线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文学价值：作品具有很高的文学价值，人物形象鲜明，情节生动</a:t>
                </a:r>
                <a:endParaRPr/>
              </a:p>
            </p:txBody>
          </p:sp>
          <p:sp>
            <p:nvSpPr>
              <p:cNvPr id="1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作者司马迁及其作品简介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4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历史地位：作品展示了战国时期赵国的历史风貌，具有很高的历史价值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政治斗争：揭示了战国时期诸侯国之间的政治斗争和外交策略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军事战争：描绘了战国时期的军事战争和名将风采</a:t>
                </a:r>
                <a:endParaRPr/>
              </a:p>
            </p:txBody>
          </p:sp>
        </p:grpSp>
        <p:grpSp>
          <p:nvGrpSpPr>
            <p:cNvPr id="15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文学价值：作品具有很高的文学价值，人物形象鲜明，情节生动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人物塑造：廉颇、蔺相如两位人物形象栩栩如生，性格鲜明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情节安排：故事情节跌宕起伏，引人入胜</a:t>
                </a:r>
                <a:endParaRPr/>
              </a:p>
            </p:txBody>
          </p:sp>
        </p:grpSp>
        <p:grpSp>
          <p:nvGrpSpPr>
            <p:cNvPr id="15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文化影响：作品中的成语典故至今仍广泛流传，具有深远的文化影响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成语典故：如“将相和”、“负荆请罪”等成语典故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文化传承：作品中的传统文化元素对后世产生了深远的影响</a:t>
                </a:r>
                <a:endParaRPr/>
              </a:p>
            </p:txBody>
          </p:sp>
        </p:grpSp>
      </p:grpSp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《廉颇蔺相如列传》的地位和价值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6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廉颇蔺相如的生平事迹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廉颇：赵国著名的将领，曾屡次打败秦国，为赵国立下赫赫战功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立战功：廉颇在长平之战、鄗之战等战役中取得胜利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官职晋升：廉颇因战功累累，被封为信平君</a:t>
                </a:r>
                <a:endParaRPr/>
              </a:p>
            </p:txBody>
          </p:sp>
        </p:grpSp>
        <p:grpSp>
          <p:nvGrpSpPr>
            <p:cNvPr id="16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性格特点：廉颇性格直率，勇猛善战，但有时过于自负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直率：廉颇性格直率，善于用兵，能迅速应对战场变化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自负：廉颇曾因误会而与蔺相如不和，过于自负导致人际关系紧张</a:t>
                </a:r>
                <a:endParaRPr/>
              </a:p>
            </p:txBody>
          </p: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廉颇的生平事迹及性格特点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外交才能：蔺相如以智慧和勇气使赵国摆脱秦国的威胁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职位晋升：蔺相如因功被封为武安君</a:t>
                </a:r>
                <a:endParaRPr/>
              </a:p>
            </p:txBody>
          </p:sp>
          <p:sp>
            <p:nvSpPr>
              <p:cNvPr id="17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蔺相如：赵国杰出的外交家，以智慧和勇气维护国家利益</a:t>
                </a:r>
                <a:endParaRPr/>
              </a:p>
            </p:txBody>
          </p:sp>
          <p:sp>
            <p:nvSpPr>
              <p:cNvPr id="17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聪明机智：蔺相如善于察言观色，善于运筹帷幄之中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国家责任感：蔺相如具有高度的国家责任感，为维护国家利益不惜牺牲个人利益</a:t>
                </a:r>
                <a:endParaRPr/>
              </a:p>
            </p:txBody>
          </p:sp>
          <p:sp>
            <p:nvSpPr>
              <p:cNvPr id="17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性格特点：蔺相如聪明机智，勇敢果断，具有高度的国家责任感</a:t>
                </a:r>
                <a:endParaRPr/>
              </a:p>
            </p:txBody>
          </p:sp>
          <p:sp>
            <p:nvSpPr>
              <p:cNvPr id="18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蔺相如的生平事迹及性格特点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廉颇蔺相如的友谊：两人虽然性格不同，但共同为国家效力，建立了深厚的友谊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互相敬重：廉颇和蔺相如互相敬重，互相学习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共同敌人：廉颇和蔺相如共同对抗秦国的侵略，保卫赵国</a:t>
                </a:r>
                <a:endParaRPr/>
              </a:p>
            </p:txBody>
          </p:sp>
        </p:grpSp>
        <p:grpSp>
          <p:nvGrpSpPr>
            <p:cNvPr id="18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合作共赢：廉颇和蔺相如携手合作，使赵国在战国诸侯国中保持强盛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军事战略：廉颇负责军事战略，蔺相如负责外交策略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国家利益：两人共同为维护国家利益而努力，使赵国免受秦国的侵犯</a:t>
                </a:r>
                <a:endParaRPr/>
              </a:p>
            </p:txBody>
          </p: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廉颇蔺相如的友谊与合作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廉颇蔺相如列传中的成语典故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“将相和”的故事：廉颇因误会而与蔺相如不和，后来误会消除，两人和好如初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误会产生：廉颇误以为蔺相如比自己地位高，心生不满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误会消除：廉颇通过别人解释，了解到蔺相如的智慧和贡献，心生敬意</a:t>
                </a:r>
                <a:endParaRPr/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寓意：团结就是力量，和谐共处才能共创辉煌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团结：廉颇和蔺相如的友谊，使赵国更加强大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和谐共处：廉颇和蔺相如的和好，为赵国的发展创造了良好的氛围</a:t>
                </a:r>
                <a:endParaRPr/>
              </a:p>
            </p:txBody>
          </p:sp>
        </p:grpSp>
      </p:grpSp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“将相和”的故事及其寓意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https://d.book118.com/326125122133010051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《廉颇蔺相如列传》逐句翻译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2024-09-17T09:37:26.448</cp:lastPrinted>
  <dcterms:created xsi:type="dcterms:W3CDTF">2024-09-17T01:37:26Z</dcterms:created>
  <dcterms:modified xsi:type="dcterms:W3CDTF">2024-09-17T01:37:28Z</dcterms:modified>
</cp:coreProperties>
</file>