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1206F-3A38-4B72-A150-8EA8D0248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D28E8-326F-40E5-8D66-CB058CDFA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BE9D9-899E-461F-9497-B70DDB82A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86545-9848-4970-83EB-7F14BC38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261369-2114-43FE-A7B8-F5E57C993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E9E89-A85B-4ED8-812D-537CD5B8A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3902D-A67F-4491-BC02-684DE98B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FCA31-5025-4907-88FE-241A47C7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5900F-3E30-47A7-BF58-9993313B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23827-778C-4397-8FD0-570B9EECB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ED216-A2F4-4749-B22E-A31CE43A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25212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新生儿脐炎ppt文献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新生儿脐炎是指新生儿脐部受到细菌感染而引发的炎症，通常表现为脐部红肿、疼痛、渗出等症状。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根据病因和临床表现，新生儿脐炎可分为急性脐炎和慢性脐炎两类。急性脐炎多由金黄色葡萄球菌、大肠埃希菌等感染引起，慢性脐炎则多由念珠菌感染引起。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新生儿脐炎的发病机制主要与新生儿免疫系统尚未完全发育成熟、皮肤屏障功能不完善以及外界环境因素有关。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新生儿脐炎的常见病原体包括金黄色葡萄球菌、大肠埃希菌、念珠菌等。这些病原体可通过污染的脐带护理用品、医护人员的手、母亲产道的分泌物等途径传播给新生儿。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新生儿脐炎是新生儿常见疾病之一，发病率较高。据报道，新生儿脐炎的发病率可达到10%左右。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新生儿脐炎的流行特点与地区、医院、护理措施等多种因素有关。在医疗条件较差的地区或医院，新生儿脐炎的发病率可能更高。此外，不规范的脐带护理措施也可能增加新生儿脐炎的风险。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新生儿脐炎可能导致腹部疼痛，表现为哭闹、不安等。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部分新生儿脐炎患儿可能出现发热症状，通常为低热，但也可能出现高热。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新生儿脐炎可能引起腹泻，表现为大便次数增多、质地稀薄。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部分患儿可能出现呕吐症状，通常为非喷射性呕吐。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脐部红肿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新生儿脐炎患儿的脐部可能出现红肿症状，这是由于炎症刺激导致。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分泌物增多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脐部可能有脓性或血性分泌物增多现象。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脐部异味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由于炎症感染，脐部可能散发出异味。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淋巴结肿大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炎症可能引起附近淋巴结肿大，通常为腹股沟淋巴结。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296" r="212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新生儿脐炎可能导致败血症，这是由于细菌感染进入血液引起的严重感染。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败血症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炎症可能扩散到腹腔，引起腹膜炎，导致腹部疼痛、腹部紧张等症状。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部分患儿可能出现肝脾肿大现象。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肝脾肿大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新生儿脐炎可能与其他感染有关，如肺炎、尿路感染等。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其他感染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新生儿脐炎的诊断与鉴别诊断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了解新生儿出生时脐带处理情况，是否有感染的高危因素。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白细胞计数升高，中性粒细胞比例增加。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出现脐部红肿、分泌物增多、异味等症状。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脐肉芽肿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表现为脐部肉芽组织增生，与新生儿脐炎相似，但无感染症状。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脐尿管瘘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脐部有尿液流出，可能伴有感染症状，需要与新生儿脐炎鉴别。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卵黄管未闭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表现为脐部流出黄色分泌物，可能伴有肠道症状，需要与新生儿脐炎鉴别。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https://d.book118.com/326125212042010052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2024-09-18T11:46:48.667</cp:lastPrinted>
  <dcterms:created xsi:type="dcterms:W3CDTF">2024-09-18T03:46:48Z</dcterms:created>
  <dcterms:modified xsi:type="dcterms:W3CDTF">2024-09-18T03:46:50Z</dcterms:modified>
</cp:coreProperties>
</file>