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D705A-7ADA-4ECE-9D52-D3CB60D54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BB19C-A80D-4B67-BD4D-47D78AAA4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BC990-29CA-4975-8F14-3B11DACBB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D2ED60-2791-47B4-8ECF-DD7DB5565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9FD650-5821-4378-A9C3-1AEBA7546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BCDD97-0A6F-4986-9386-CBE58DAFE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E37C7A-B546-4338-88EF-88022D559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4CFF13-7DC3-430D-AE86-5707C4C99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A49D49-32BB-4475-9FF9-540243823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015502-3098-4367-ACE5-455289673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513DB-6370-47B7-A0AE-C3FE6847D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12524220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宜家营销模式分析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宜家简介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宜家营销模式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宜家市场定位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宜家竞争优势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宜家未来发展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宜家成立于1943年，总部位于瑞典。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创立时间与地点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宜家在全球范围内拥有广泛的零售网络，涵盖家具、家居饰品、家居装修等产品和服务。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宜家以提供高性价比的家居产品而著称，致力于为消费者创造美好的居家环境。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184" r="3518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宜家的产品以设计简洁、价格亲民而闻名，注重实用性和美观度的结合。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宜家提供一站式购物体验，包括家居设计咨询、送货安装服务等，以满足消费者对家居生活的需求。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服务体验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宜家营销模式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宜家通过全球采购和标准化生产降低成本，以具有竞争力的价格销售产品，吸引消费者。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0792" r="207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价格竞争力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宜家提供套餐式销售，满足不同消费者的需求，同时降低单品价格。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套餐式销售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宜家定期举行促销活动，如打折、满减等，吸引消费者购买。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定期促销活动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低价策略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体验式营销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实体店展示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宜家实体店提供大量展示空间，让消费者亲身体验产品。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DIY家具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宜家提供DIY家具，让消费者在购买过程中体验到创造的乐趣。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家庭式购物体验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宜家提供家庭式购物体验，如儿童游乐区、餐厅等，增加消费者停留时间。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宜家通过统一的品牌形象和视觉识别系统，强化品牌认知度。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875" r="17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宜家注重产品质量和服务，通过口碑传播提升品牌影响力。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品牌口碑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375" r="17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宜家与其他品牌合作，推出联名产品，扩大品牌影响力。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品牌合作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宜家市场定位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年轻人群体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宜家也针对年轻人群体推出了一系列时尚、简约的家居产品，吸引这一消费群体购买。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中产阶级家庭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宜家的产品定位以中产阶级家庭为目标客户，注重提供性价比高的家居用品，满足这一消费群体的需求。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租房一族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针对租房一族的需求，宜家提供了一些易于组装和移动的家具，方便租房者随时调整家居布局。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2607" r="2260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https://d.book118.com/326125242201010050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2024-09-16T03:33:01.475</cp:lastPrinted>
  <dcterms:created xsi:type="dcterms:W3CDTF">2024-09-15T19:33:01Z</dcterms:created>
  <dcterms:modified xsi:type="dcterms:W3CDTF">2024-09-15T19:33:03Z</dcterms:modified>
</cp:coreProperties>
</file>