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329.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A12FA2BE-E001-4145-BC0F-39F8BF13C8C4}"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B514282B-631D-4271-A442-1CD0BF008F74}"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 Id="rId3" Type="http://schemas.openxmlformats.org/officeDocument/2006/relationships/tags" Target="../tags/tag309.xml"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tags" Target="../tags/tag312.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E9E6FDB6-6D2B-46C1-9FA1-D82906A37C3A}"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E9E6FDB6-6D2B-46C1-9FA1-D82906A37C3A}"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E9E6FDB6-6D2B-46C1-9FA1-D82906A37C3A}"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6</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E9E6FDB6-6D2B-46C1-9FA1-D82906A37C3A}" type="slidenum">
              <a:rPr lang="zh-CN" altLang="en-US" smtClean="0"/>
              <a:t>7</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8</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9</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10</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11</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12</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13</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14</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B514282B-631D-4271-A442-1CD0BF008F7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16</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image" Target="../media/image3.png" /><Relationship Id="rId3" Type="http://schemas.openxmlformats.org/officeDocument/2006/relationships/tags" Target="../tags/tag93.xml" /><Relationship Id="rId4"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C6AB2921-F7FF-4548-9CE4-44E00AF11ED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ECB7F67-C7C0-45D9-868A-58ACCD14F03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F10B707F-E269-409A-BFEC-96C2A8521F3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1610A7D5-0F3F-49FB-ADA0-9833444DCC5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08B0F957-8D10-44DD-B90D-22A2A6ABE2D4}"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BA9463BB-ADC2-4589-B81B-6F3E3EEA4142}"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0B4734BA-3ECF-491A-BB87-FCF87B33EDB5}"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B331033-9B7E-4626-816F-FB41BE2B7AE7}"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C30F5C4-94E8-4F7F-91F4-286252DB7D8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1B7143C-FF26-428B-AAC6-62290A5F9A4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EBCDB768-D393-4250-8B8A-82F4A2539D2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609600" y="1600201"/>
            <a:ext cx="10972800" cy="4525963"/>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a:xfrm>
            <a:off x="609600" y="6356351"/>
            <a:ext cx="284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custDataLst>
              <p:tags r:id="rId5"/>
            </p:custDataLst>
          </p:nvPr>
        </p:nvSpPr>
        <p:spPr>
          <a:xfrm>
            <a:off x="4165600" y="6356351"/>
            <a:ext cx="3860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12"/>
            <p:custDataLst>
              <p:tags r:id="rId6"/>
            </p:custDataLst>
          </p:nvPr>
        </p:nvSpPr>
        <p:spPr>
          <a:xfrm>
            <a:off x="8737600" y="6356351"/>
            <a:ext cx="284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609600" y="6356351"/>
            <a:ext cx="284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3" name="页脚占位符 2"/>
          <p:cNvSpPr>
            <a:spLocks noGrp="1"/>
          </p:cNvSpPr>
          <p:nvPr>
            <p:ph type="ftr" sz="quarter" idx="11"/>
            <p:custDataLst>
              <p:tags r:id="rId3"/>
            </p:custDataLst>
          </p:nvPr>
        </p:nvSpPr>
        <p:spPr>
          <a:xfrm>
            <a:off x="4165600" y="6356351"/>
            <a:ext cx="3860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4" name="灯片编号占位符 3"/>
          <p:cNvSpPr>
            <a:spLocks noGrp="1"/>
          </p:cNvSpPr>
          <p:nvPr>
            <p:ph type="sldNum" sz="quarter" idx="12"/>
            <p:custDataLst>
              <p:tags r:id="rId4"/>
            </p:custDataLst>
          </p:nvPr>
        </p:nvSpPr>
        <p:spPr>
          <a:xfrm>
            <a:off x="8737600" y="6356351"/>
            <a:ext cx="284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bg>
      <p:bgPr>
        <a:solidFill>
          <a:schemeClr val="bg1"/>
        </a:solidFill>
        <a:effectLst/>
      </p:bgPr>
    </p:bg>
    <p:spTree>
      <p:nvGrpSpPr>
        <p:cNvPr id="1" name=""/>
        <p:cNvGrpSpPr/>
        <p:nvPr>
          <p:custDataLst>
            <p:tags r:id="rId1"/>
          </p:custDataLst>
        </p:nvPr>
      </p:nvGrpSpPr>
      <p:grpSpPr>
        <a:xfrm>
          <a:off x="0" y="0"/>
          <a:ext cx="0" cy="0"/>
        </a:xfrm>
      </p:grpSpPr>
      <p:pic>
        <p:nvPicPr>
          <p:cNvPr id="11" name="图片 10" descr="8523"/>
          <p:cNvPicPr>
            <a:picLocks noChangeAspect="1"/>
          </p:cNvPicPr>
          <p:nvPr userDrawn="1">
            <p:custDataLst>
              <p:tags r:id="rId3"/>
            </p:custDataLst>
          </p:nvPr>
        </p:nvPicPr>
        <p:blipFill>
          <a:blip r:embed="rId2"/>
          <a:stretch>
            <a:fillRect/>
          </a:stretch>
        </p:blipFill>
        <p:spPr>
          <a:xfrm>
            <a:off x="368300" y="330835"/>
            <a:ext cx="11422380" cy="6323330"/>
          </a:xfrm>
          <a:prstGeom prst="rect">
            <a:avLst/>
          </a:prstGeom>
        </p:spPr>
      </p:pic>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1.jpeg" /><Relationship Id="rId6" Type="http://schemas.openxmlformats.org/officeDocument/2006/relationships/tags" Target="../tags/tag80.xml" /><Relationship Id="rId7" Type="http://schemas.openxmlformats.org/officeDocument/2006/relationships/image" Target="../media/image2.png" /><Relationship Id="rId8" Type="http://schemas.openxmlformats.org/officeDocument/2006/relationships/tags" Target="../tags/tag81.xml" /><Relationship Id="rId9"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heme" Target="../theme/theme3.xml" /><Relationship Id="rId2" Type="http://schemas.openxmlformats.org/officeDocument/2006/relationships/slideLayout" Target="../slideLayouts/slideLayout15.xml" /><Relationship Id="rId3" Type="http://schemas.openxmlformats.org/officeDocument/2006/relationships/slideLayout" Target="../slideLayouts/slideLayout16.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image" Target="../media/image1.jpeg" /><Relationship Id="rId7" Type="http://schemas.openxmlformats.org/officeDocument/2006/relationships/tags" Target="../tags/tag96.xml" /><Relationship Id="rId8" Type="http://schemas.openxmlformats.org/officeDocument/2006/relationships/image" Target="../media/image2.png" /><Relationship Id="rId9" Type="http://schemas.openxmlformats.org/officeDocument/2006/relationships/tags" Target="../tags/tag97.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3"/>
          </p:custDataLst>
        </p:nvPr>
      </p:nvGrpSpPr>
      <p:grpSpPr>
        <a:xfrm>
          <a:off x="0" y="0"/>
          <a:ext cx="0" cy="0"/>
        </a:xfrm>
      </p:grpSpPr>
      <p:grpSp>
        <p:nvGrpSpPr>
          <p:cNvPr id="10" name="组合 9"/>
          <p:cNvGrpSpPr/>
          <p:nvPr userDrawn="1">
            <p:custDataLst>
              <p:tags r:id="rId4"/>
            </p:custDataLst>
          </p:nvPr>
        </p:nvGrpSpPr>
        <p:grpSpPr>
          <a:xfrm>
            <a:off x="0" y="0"/>
            <a:ext cx="12192000" cy="6858000"/>
            <a:chExt cx="12192000" cy="6858000"/>
          </a:xfrm>
        </p:grpSpPr>
        <p:pic>
          <p:nvPicPr>
            <p:cNvPr id="11" name="图片 10" descr="背景图案&#10;&#10;描述已自动生成"/>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 name="图片 11" descr="图表&#10;&#10;描述已自动生成"/>
            <p:cNvPicPr>
              <a:picLocks noChangeAspect="1"/>
            </p:cNvPicPr>
            <p:nvPr>
              <p:custDataLst>
                <p:tags r:id="rId8"/>
              </p:custDataLst>
            </p:nvPr>
          </p:nvPicPr>
          <p:blipFill>
            <a:blip r:embed="rId7">
              <a:extLst>
                <a:ext uri="{28A0092B-C50C-407E-A947-70E740481C1C}">
                  <a14:useLocalDpi xmlns:a14="http://schemas.microsoft.com/office/drawing/2010/main" val="0"/>
                </a:ext>
              </a:extLst>
            </a:blip>
            <a:srcRect l="5513" t="8783" r="19752" b="8783"/>
            <a:stretch>
              <a:fillRect/>
            </a:stretch>
          </p:blipFill>
          <p:spPr>
            <a:xfrm>
              <a:off x="235527" y="67635"/>
              <a:ext cx="11720946" cy="6722730"/>
            </a:xfrm>
            <a:prstGeom prst="rect">
              <a:avLst/>
            </a:prstGeom>
          </p:spPr>
        </p:pic>
      </p:grpSp>
    </p:spTree>
  </p:cSld>
  <p:clrMap bg1="lt1" tx1="dk1" bg2="lt2" tx2="dk2" accent1="accent1" accent2="accent2" accent3="accent3" accent4="accent4" accent5="accent5" accent6="accent6" hlink="hlink" folHlink="folHlink"/>
  <p:sldLayoutIdLst>
    <p:sldLayoutId id="2147483660" r:id="rId1"/>
    <p:sldLayoutId id="2147483661" r:id="rId2"/>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hf hd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4"/>
          </p:custDataLst>
        </p:nvPr>
      </p:nvGrpSpPr>
      <p:grpSpPr>
        <a:xfrm>
          <a:off x="0" y="0"/>
          <a:ext cx="0" cy="0"/>
        </a:xfrm>
      </p:grpSpPr>
      <p:grpSp>
        <p:nvGrpSpPr>
          <p:cNvPr id="10" name="组合 9"/>
          <p:cNvGrpSpPr/>
          <p:nvPr userDrawn="1">
            <p:custDataLst>
              <p:tags r:id="rId5"/>
            </p:custDataLst>
          </p:nvPr>
        </p:nvGrpSpPr>
        <p:grpSpPr>
          <a:xfrm>
            <a:off x="0" y="0"/>
            <a:ext cx="12192000" cy="6858000"/>
            <a:chExt cx="12192000" cy="6858000"/>
          </a:xfrm>
        </p:grpSpPr>
        <p:pic>
          <p:nvPicPr>
            <p:cNvPr id="11" name="图片 10" descr="背景图案&#10;&#10;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 name="图片 11" descr="图表&#10;&#10;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5513" t="8783" r="19752" b="8783"/>
            <a:stretch>
              <a:fillRect/>
            </a:stretch>
          </p:blipFill>
          <p:spPr>
            <a:xfrm>
              <a:off x="235527" y="67635"/>
              <a:ext cx="11720946" cy="6722730"/>
            </a:xfrm>
            <a:prstGeom prst="rect">
              <a:avLst/>
            </a:prstGeom>
          </p:spPr>
        </p:pic>
      </p:gr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2" Type="http://schemas.openxmlformats.org/officeDocument/2006/relationships/notesSlide" Target="../notesSlides/notesSlide1.xml" /><Relationship Id="rId3" Type="http://schemas.openxmlformats.org/officeDocument/2006/relationships/tags" Target="../tags/tag109.xml" /><Relationship Id="rId4" Type="http://schemas.openxmlformats.org/officeDocument/2006/relationships/image" Target="../media/image4.jpeg" /><Relationship Id="rId5" Type="http://schemas.openxmlformats.org/officeDocument/2006/relationships/tags" Target="../tags/tag110.xml" /><Relationship Id="rId6" Type="http://schemas.openxmlformats.org/officeDocument/2006/relationships/image" Target="../media/image2.png" /><Relationship Id="rId7" Type="http://schemas.openxmlformats.org/officeDocument/2006/relationships/tags" Target="../tags/tag111.xml" /><Relationship Id="rId8" Type="http://schemas.openxmlformats.org/officeDocument/2006/relationships/image" Target="../media/image5.png" /><Relationship Id="rId9" Type="http://schemas.openxmlformats.org/officeDocument/2006/relationships/tags" Target="../tags/tag1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notesSlide" Target="../notesSlides/notesSlide2.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ags" Target="../tags/tag138.xml" /><Relationship Id="rId3" Type="http://schemas.openxmlformats.org/officeDocument/2006/relationships/tags" Target="../tags/tag121.xml" /><Relationship Id="rId4" Type="http://schemas.openxmlformats.org/officeDocument/2006/relationships/image" Target="../media/image4.jpeg" /><Relationship Id="rId5" Type="http://schemas.openxmlformats.org/officeDocument/2006/relationships/tags" Target="../tags/tag122.xml" /><Relationship Id="rId6" Type="http://schemas.openxmlformats.org/officeDocument/2006/relationships/image" Target="../media/image2.png" /><Relationship Id="rId7" Type="http://schemas.openxmlformats.org/officeDocument/2006/relationships/tags" Target="../tags/tag123.xml" /><Relationship Id="rId8" Type="http://schemas.openxmlformats.org/officeDocument/2006/relationships/image" Target="../media/image5.png"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2" Type="http://schemas.openxmlformats.org/officeDocument/2006/relationships/notesSlide" Target="../notesSlides/notesSlide3.xml" /><Relationship Id="rId3" Type="http://schemas.openxmlformats.org/officeDocument/2006/relationships/tags" Target="../tags/tag143.xml" /><Relationship Id="rId4" Type="http://schemas.openxmlformats.org/officeDocument/2006/relationships/image" Target="../media/image4.jpeg" /><Relationship Id="rId5" Type="http://schemas.openxmlformats.org/officeDocument/2006/relationships/tags" Target="../tags/tag144.xml" /><Relationship Id="rId6" Type="http://schemas.openxmlformats.org/officeDocument/2006/relationships/image" Target="../media/image2.png" /><Relationship Id="rId7" Type="http://schemas.openxmlformats.org/officeDocument/2006/relationships/tags" Target="../tags/tag145.xml" /><Relationship Id="rId8" Type="http://schemas.openxmlformats.org/officeDocument/2006/relationships/image" Target="../media/image5.png" /><Relationship Id="rId9" Type="http://schemas.openxmlformats.org/officeDocument/2006/relationships/tags" Target="../tags/tag14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19" Type="http://schemas.openxmlformats.org/officeDocument/2006/relationships/tags" Target="../tags/tag175.xml" /><Relationship Id="rId2" Type="http://schemas.openxmlformats.org/officeDocument/2006/relationships/tags" Target="../tags/tag158.xml" /><Relationship Id="rId20" Type="http://schemas.openxmlformats.org/officeDocument/2006/relationships/tags" Target="../tags/tag176.xml" /><Relationship Id="rId21" Type="http://schemas.openxmlformats.org/officeDocument/2006/relationships/tags" Target="../tags/tag177.xml" /><Relationship Id="rId22" Type="http://schemas.openxmlformats.org/officeDocument/2006/relationships/tags" Target="../tags/tag17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4.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tags" Target="../tags/tag202.xml" /><Relationship Id="rId15" Type="http://schemas.openxmlformats.org/officeDocument/2006/relationships/tags" Target="../tags/tag203.xml" /><Relationship Id="rId16" Type="http://schemas.openxmlformats.org/officeDocument/2006/relationships/tags" Target="../tags/tag204.xml" /><Relationship Id="rId2" Type="http://schemas.openxmlformats.org/officeDocument/2006/relationships/notesSlide" Target="../notesSlides/notesSlide5.xml" /><Relationship Id="rId3" Type="http://schemas.openxmlformats.org/officeDocument/2006/relationships/tags" Target="../tags/tag194.xml" /><Relationship Id="rId4" Type="http://schemas.openxmlformats.org/officeDocument/2006/relationships/image" Target="../media/image4.jpeg" /><Relationship Id="rId5" Type="http://schemas.openxmlformats.org/officeDocument/2006/relationships/tags" Target="../tags/tag195.xml" /><Relationship Id="rId6" Type="http://schemas.openxmlformats.org/officeDocument/2006/relationships/image" Target="../media/image2.png" /><Relationship Id="rId7" Type="http://schemas.openxmlformats.org/officeDocument/2006/relationships/tags" Target="../tags/tag196.xml" /><Relationship Id="rId8" Type="http://schemas.openxmlformats.org/officeDocument/2006/relationships/image" Target="../media/image5.png" /><Relationship Id="rId9" Type="http://schemas.openxmlformats.org/officeDocument/2006/relationships/tags" Target="../tags/tag19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16.xml" /><Relationship Id="rId2" Type="http://schemas.openxmlformats.org/officeDocument/2006/relationships/notesSlide" Target="../notesSlides/notesSlide6.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28.xml" /><Relationship Id="rId2" Type="http://schemas.openxmlformats.org/officeDocument/2006/relationships/notesSlide" Target="../notesSlides/notesSlide7.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40.xml" /><Relationship Id="rId2" Type="http://schemas.openxmlformats.org/officeDocument/2006/relationships/notesSlide" Target="../notesSlides/notesSlide8.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tags" Target="../tags/tag23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52.xml" /><Relationship Id="rId2" Type="http://schemas.openxmlformats.org/officeDocument/2006/relationships/notesSlide" Target="../notesSlides/notesSlide9.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0.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75.xml" /><Relationship Id="rId11" Type="http://schemas.openxmlformats.org/officeDocument/2006/relationships/tags" Target="../tags/tag276.xml" /><Relationship Id="rId2" Type="http://schemas.openxmlformats.org/officeDocument/2006/relationships/notesSlide" Target="../notesSlides/notesSlide11.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tags" Target="../tags/tag273.xml" /><Relationship Id="rId9" Type="http://schemas.openxmlformats.org/officeDocument/2006/relationships/tags" Target="../tags/tag27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88.xml" /><Relationship Id="rId11" Type="http://schemas.openxmlformats.org/officeDocument/2006/relationships/tags" Target="../tags/tag289.xml" /><Relationship Id="rId12" Type="http://schemas.openxmlformats.org/officeDocument/2006/relationships/tags" Target="../tags/tag290.xml" /><Relationship Id="rId13" Type="http://schemas.openxmlformats.org/officeDocument/2006/relationships/tags" Target="../tags/tag291.xml" /><Relationship Id="rId14" Type="http://schemas.openxmlformats.org/officeDocument/2006/relationships/tags" Target="../tags/tag292.xml" /><Relationship Id="rId15" Type="http://schemas.openxmlformats.org/officeDocument/2006/relationships/tags" Target="../tags/tag293.xml" /><Relationship Id="rId16" Type="http://schemas.openxmlformats.org/officeDocument/2006/relationships/tags" Target="../tags/tag294.xml" /><Relationship Id="rId17" Type="http://schemas.openxmlformats.org/officeDocument/2006/relationships/tags" Target="../tags/tag295.xml" /><Relationship Id="rId18" Type="http://schemas.openxmlformats.org/officeDocument/2006/relationships/tags" Target="../tags/tag296.xml" /><Relationship Id="rId2" Type="http://schemas.openxmlformats.org/officeDocument/2006/relationships/notesSlide" Target="../notesSlides/notesSlide12.xml" /><Relationship Id="rId3" Type="http://schemas.openxmlformats.org/officeDocument/2006/relationships/tags" Target="../tags/tag281.xml"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tags" Target="../tags/tag284.xml" /><Relationship Id="rId7" Type="http://schemas.openxmlformats.org/officeDocument/2006/relationships/tags" Target="../tags/tag285.xml" /><Relationship Id="rId8" Type="http://schemas.openxmlformats.org/officeDocument/2006/relationships/tags" Target="../tags/tag286.xml" /><Relationship Id="rId9" Type="http://schemas.openxmlformats.org/officeDocument/2006/relationships/tags" Target="../tags/tag28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307.xml" /><Relationship Id="rId11" Type="http://schemas.openxmlformats.org/officeDocument/2006/relationships/tags" Target="../tags/tag308.xml" /><Relationship Id="rId2" Type="http://schemas.openxmlformats.org/officeDocument/2006/relationships/notesSlide" Target="../notesSlides/notesSlide13.xml" /><Relationship Id="rId3" Type="http://schemas.openxmlformats.org/officeDocument/2006/relationships/tags" Target="../tags/tag301.xml" /><Relationship Id="rId4" Type="http://schemas.openxmlformats.org/officeDocument/2006/relationships/tags" Target="../tags/tag302.xml" /><Relationship Id="rId5" Type="http://schemas.openxmlformats.org/officeDocument/2006/relationships/image" Target="../media/image6.jpeg" /><Relationship Id="rId6" Type="http://schemas.openxmlformats.org/officeDocument/2006/relationships/tags" Target="../tags/tag303.xml" /><Relationship Id="rId7" Type="http://schemas.openxmlformats.org/officeDocument/2006/relationships/tags" Target="../tags/tag304.xml" /><Relationship Id="rId8" Type="http://schemas.openxmlformats.org/officeDocument/2006/relationships/tags" Target="../tags/tag305.xml" /><Relationship Id="rId9" Type="http://schemas.openxmlformats.org/officeDocument/2006/relationships/tags" Target="../tags/tag30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320.xml" /><Relationship Id="rId2" Type="http://schemas.openxmlformats.org/officeDocument/2006/relationships/notesSlide" Target="../notesSlides/notesSlide14.xml" /><Relationship Id="rId3" Type="http://schemas.openxmlformats.org/officeDocument/2006/relationships/tags" Target="../tags/tag313.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tags" Target="../tags/tag318.xml" /><Relationship Id="rId9" Type="http://schemas.openxmlformats.org/officeDocument/2006/relationships/tags" Target="../tags/tag3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321.xml" /><Relationship Id="rId3" Type="http://schemas.openxmlformats.org/officeDocument/2006/relationships/tags" Target="../tags/tag32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27.xml" /><Relationship Id="rId3" Type="http://schemas.openxmlformats.org/officeDocument/2006/relationships/tags" Target="../tags/tag328.xml" /><Relationship Id="rId4" Type="http://schemas.openxmlformats.org/officeDocument/2006/relationships/hyperlink" Target="https://d.book118.com/32613003201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片 5" descr="背景图案&#10;&#10;描述已自动生成"/>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图片 8" descr="图表&#10;&#10;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496570" y="259080"/>
            <a:ext cx="13039725" cy="6598285"/>
          </a:xfrm>
          <a:prstGeom prst="rect">
            <a:avLst/>
          </a:prstGeom>
        </p:spPr>
      </p:pic>
      <p:pic>
        <p:nvPicPr>
          <p:cNvPr id="11" name="图片 10" descr="卡通人物&#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64362"/>
          <a:stretch>
            <a:fillRect/>
          </a:stretch>
        </p:blipFill>
        <p:spPr>
          <a:xfrm>
            <a:off x="8736965" y="1511300"/>
            <a:ext cx="3805555" cy="5553710"/>
          </a:xfrm>
          <a:prstGeom prst="rect">
            <a:avLst/>
          </a:prstGeom>
        </p:spPr>
      </p:pic>
      <p:grpSp>
        <p:nvGrpSpPr>
          <p:cNvPr id="2" name="组合 1"/>
          <p:cNvGrpSpPr/>
          <p:nvPr>
            <p:custDataLst>
              <p:tags r:id="rId10"/>
            </p:custDataLst>
          </p:nvPr>
        </p:nvGrpSpPr>
        <p:grpSpPr>
          <a:xfrm>
            <a:off x="473710" y="1884680"/>
            <a:ext cx="9215755" cy="2573020"/>
            <a:chOff x="5834" y="2592"/>
            <a:chExt cx="14513" cy="4052"/>
          </a:xfrm>
        </p:grpSpPr>
        <p:sp>
          <p:nvSpPr>
            <p:cNvPr id="8196" name="副标题 2"/>
            <p:cNvSpPr txBox="1"/>
            <p:nvPr>
              <p:custDataLst>
                <p:tags r:id="rId11"/>
              </p:custDataLst>
            </p:nvPr>
          </p:nvSpPr>
          <p:spPr>
            <a:xfrm>
              <a:off x="6572" y="2592"/>
              <a:ext cx="12548" cy="1198"/>
            </a:xfrm>
            <a:prstGeom prst="rect">
              <a:avLst/>
            </a:prstGeom>
            <a:noFill/>
            <a:ln w="9525">
              <a:noFill/>
            </a:ln>
          </p:spPr>
          <p:txBody>
            <a:bodyPr/>
            <a:lstStyle>
              <a:defPPr>
                <a:defRPr lang="zh-CN"/>
              </a:defPPr>
              <a:lvl1pPr marL="228600" indent="-228600" algn="l" defTabSz="914400" rtl="0" eaLnBrk="0" fontAlgn="base" latinLnBrk="0" hangingPunct="0">
                <a:spcBef>
                  <a:spcPts val="1000"/>
                </a:spcBef>
                <a:spcAft>
                  <a:spcPct val="0"/>
                </a:spcAft>
                <a:buFont typeface="Arial" pitchFamily="34" charset="0"/>
                <a:buChar char="•"/>
                <a:defRPr sz="2800" kern="1200">
                  <a:solidFill>
                    <a:schemeClr val="tx1"/>
                  </a:solidFill>
                  <a:latin typeface="Times New Roman" panose="02020603050405020304" charset="0"/>
                  <a:ea typeface="楷体" panose="02010609060101010101" charset="-122"/>
                  <a:cs typeface="+mn-cs"/>
                </a:defRPr>
              </a:lvl1pPr>
              <a:lvl2pPr marL="685800" indent="-228600" algn="l" defTabSz="914400" rtl="0" eaLnBrk="0" fontAlgn="base" latinLnBrk="0" hangingPunct="0">
                <a:spcBef>
                  <a:spcPts val="500"/>
                </a:spcBef>
                <a:spcAft>
                  <a:spcPct val="0"/>
                </a:spcAft>
                <a:buFont typeface="Arial" pitchFamily="34" charset="0"/>
                <a:buChar char="•"/>
                <a:defRPr sz="2400" kern="1200">
                  <a:solidFill>
                    <a:schemeClr val="tx1"/>
                  </a:solidFill>
                  <a:latin typeface="Times New Roman" panose="02020603050405020304" charset="0"/>
                  <a:ea typeface="楷体" panose="02010609060101010101" charset="-122"/>
                  <a:cs typeface="+mn-cs"/>
                </a:defRPr>
              </a:lvl2pPr>
              <a:lvl3pPr marL="914400" algn="l" defTabSz="914400" rtl="0" eaLnBrk="0" fontAlgn="base" latinLnBrk="0" hangingPunct="0">
                <a:lnSpc>
                  <a:spcPct val="90000"/>
                </a:lnSpc>
                <a:spcBef>
                  <a:spcPts val="500"/>
                </a:spcBef>
                <a:spcAft>
                  <a:spcPct val="0"/>
                </a:spcAft>
                <a:buFont typeface="Arial" pitchFamily="34" charset="0"/>
                <a:defRPr sz="2000" kern="1200">
                  <a:solidFill>
                    <a:schemeClr val="tx1"/>
                  </a:solidFill>
                  <a:latin typeface="+mn-lt"/>
                  <a:ea typeface="+mn-ea"/>
                  <a:cs typeface="+mn-cs"/>
                </a:defRPr>
              </a:lvl3pPr>
              <a:lvl4pPr marL="1371600" algn="l" defTabSz="914400" rtl="0" eaLnBrk="0" fontAlgn="base" latinLnBrk="0" hangingPunct="0">
                <a:lnSpc>
                  <a:spcPct val="90000"/>
                </a:lnSpc>
                <a:spcBef>
                  <a:spcPts val="500"/>
                </a:spcBef>
                <a:spcAft>
                  <a:spcPct val="0"/>
                </a:spcAft>
                <a:buFont typeface="Arial" pitchFamily="34" charset="0"/>
                <a:defRPr sz="1800" kern="1200">
                  <a:solidFill>
                    <a:schemeClr val="tx1"/>
                  </a:solidFill>
                  <a:latin typeface="+mn-lt"/>
                  <a:ea typeface="+mn-ea"/>
                  <a:cs typeface="+mn-cs"/>
                </a:defRPr>
              </a:lvl4pPr>
              <a:lvl5pPr marL="1828800" algn="l" defTabSz="914400" rtl="0" eaLnBrk="0" fontAlgn="base" latinLnBrk="0" hangingPunct="0">
                <a:lnSpc>
                  <a:spcPct val="90000"/>
                </a:lnSpc>
                <a:spcBef>
                  <a:spcPts val="500"/>
                </a:spcBef>
                <a:spcAft>
                  <a:spcPct val="0"/>
                </a:spcAft>
                <a:buFont typeface="Arial" pitchFamily="34" charset="0"/>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buNone/>
              </a:pPr>
              <a:r>
                <a:rPr lang="zh-CN" altLang="en-US" b="1">
                  <a:solidFill>
                    <a:schemeClr val="tx1"/>
                  </a:solidFill>
                  <a:latin typeface="黑体" panose="02010609060101010101" charset="-122"/>
                  <a:ea typeface="黑体" panose="02010609060101010101" charset="-122"/>
                  <a:sym typeface="+mn-ea"/>
                </a:rPr>
                <a:t>第一单元 成长的节拍</a:t>
              </a:r>
              <a:r>
                <a:rPr lang="en-US" altLang="zh-CN" b="1">
                  <a:solidFill>
                    <a:schemeClr val="tx1"/>
                  </a:solidFill>
                  <a:latin typeface="黑体" panose="02010609060101010101" charset="-122"/>
                  <a:ea typeface="黑体" panose="02010609060101010101" charset="-122"/>
                  <a:sym typeface="+mn-ea"/>
                </a:rPr>
                <a:t> </a:t>
              </a:r>
              <a:r>
                <a:rPr lang="zh-CN" altLang="en-US" b="1">
                  <a:solidFill>
                    <a:schemeClr val="tx1"/>
                  </a:solidFill>
                  <a:latin typeface="黑体" panose="02010609060101010101" charset="-122"/>
                  <a:ea typeface="黑体" panose="02010609060101010101" charset="-122"/>
                  <a:sym typeface="+mn-ea"/>
                </a:rPr>
                <a:t>第</a:t>
              </a:r>
              <a:r>
                <a:rPr lang="en-US" altLang="zh-CN" b="1">
                  <a:solidFill>
                    <a:schemeClr val="tx1"/>
                  </a:solidFill>
                  <a:latin typeface="黑体" panose="02010609060101010101" charset="-122"/>
                  <a:ea typeface="黑体" panose="02010609060101010101" charset="-122"/>
                  <a:sym typeface="+mn-ea"/>
                </a:rPr>
                <a:t>2</a:t>
              </a:r>
              <a:r>
                <a:rPr lang="zh-CN" altLang="en-US" b="1">
                  <a:solidFill>
                    <a:schemeClr val="tx1"/>
                  </a:solidFill>
                  <a:latin typeface="黑体" panose="02010609060101010101" charset="-122"/>
                  <a:ea typeface="黑体" panose="02010609060101010101" charset="-122"/>
                  <a:sym typeface="+mn-ea"/>
                </a:rPr>
                <a:t>课</a:t>
              </a:r>
              <a:r>
                <a:rPr lang="en-US" altLang="zh-CN" b="1">
                  <a:solidFill>
                    <a:schemeClr val="tx1"/>
                  </a:solidFill>
                  <a:latin typeface="黑体" panose="02010609060101010101" charset="-122"/>
                  <a:ea typeface="黑体" panose="02010609060101010101" charset="-122"/>
                  <a:sym typeface="+mn-ea"/>
                </a:rPr>
                <a:t>2</a:t>
              </a:r>
              <a:r>
                <a:rPr lang="zh-CN" altLang="en-US" b="1">
                  <a:solidFill>
                    <a:schemeClr val="tx1"/>
                  </a:solidFill>
                  <a:latin typeface="黑体" panose="02010609060101010101" charset="-122"/>
                  <a:ea typeface="黑体" panose="02010609060101010101" charset="-122"/>
                  <a:sym typeface="+mn-ea"/>
                </a:rPr>
                <a:t>课时</a:t>
              </a:r>
              <a:endParaRPr lang="zh-CN" altLang="en-US" b="1">
                <a:solidFill>
                  <a:schemeClr val="tx1"/>
                </a:solidFill>
                <a:latin typeface="黑体" panose="02010609060101010101" charset="-122"/>
                <a:ea typeface="黑体" panose="02010609060101010101" charset="-122"/>
                <a:sym typeface="+mn-ea"/>
              </a:endParaRPr>
            </a:p>
          </p:txBody>
        </p:sp>
        <p:sp>
          <p:nvSpPr>
            <p:cNvPr id="8194" name="标题 1"/>
            <p:cNvSpPr>
              <a:spLocks noGrp="1"/>
            </p:cNvSpPr>
            <p:nvPr>
              <p:custDataLst>
                <p:tags r:id="rId12"/>
              </p:custDataLst>
            </p:nvPr>
          </p:nvSpPr>
          <p:spPr>
            <a:xfrm>
              <a:off x="5834" y="3609"/>
              <a:ext cx="14513" cy="2060"/>
            </a:xfrm>
            <a:prstGeom prst="rect">
              <a:avLst/>
            </a:prstGeom>
          </p:spPr>
          <p:txBody>
            <a:bodyPr vert="horz" wrap="square" lIns="91440" tIns="45720" rIns="91440" bIns="45720" rtlCol="0" anchor="ctr"/>
            <a:lstStyle>
              <a:defPPr>
                <a:defRPr lang="zh-CN"/>
              </a:defPPr>
              <a:lvl1pPr marL="0" algn="ctr" defTabSz="914400" rtl="0" eaLnBrk="1" latinLnBrk="0" hangingPunct="1">
                <a:lnSpc>
                  <a:spcPct val="100000"/>
                </a:lnSpc>
                <a:spcBef>
                  <a:spcPct val="0"/>
                </a:spcBef>
                <a:buNone/>
                <a:defRPr sz="4400" b="1" kern="1200" baseline="0">
                  <a:solidFill>
                    <a:schemeClr val="tx1">
                      <a:lumMod val="65000"/>
                      <a:lumOff val="35000"/>
                    </a:schemeClr>
                  </a:solidFill>
                  <a:latin typeface="Times New Roman" panose="02020603050405020304" charset="0"/>
                  <a:ea typeface="黑体" panose="02010609060101010101"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7200" b="0">
                  <a:solidFill>
                    <a:srgbClr val="7300A1"/>
                  </a:solidFill>
                  <a:latin typeface="华文琥珀" panose="02010800040101010101" charset="-122"/>
                  <a:ea typeface="华文琥珀" panose="02010800040101010101" charset="-122"/>
                  <a:cs typeface="黑体" panose="02010609060101010101" charset="-122"/>
                </a:rPr>
                <a:t>学习新天地</a:t>
              </a:r>
              <a:r>
                <a:rPr lang="en-US" altLang="zh-CN" sz="7200" b="0">
                  <a:solidFill>
                    <a:srgbClr val="7300A1"/>
                  </a:solidFill>
                  <a:latin typeface="华文琥珀" panose="02010800040101010101" charset="-122"/>
                  <a:ea typeface="华文琥珀" panose="02010800040101010101" charset="-122"/>
                  <a:cs typeface="黑体" panose="02010609060101010101" charset="-122"/>
                </a:rPr>
                <a:t>--</a:t>
              </a:r>
              <a:r>
                <a:rPr lang="zh-CN" altLang="en-US" sz="7200" b="0">
                  <a:solidFill>
                    <a:srgbClr val="7300A1"/>
                  </a:solidFill>
                  <a:latin typeface="华文琥珀" panose="02010800040101010101" charset="-122"/>
                  <a:ea typeface="华文琥珀" panose="02010800040101010101" charset="-122"/>
                  <a:cs typeface="黑体" panose="02010609060101010101" charset="-122"/>
                </a:rPr>
                <a:t>享受学习</a:t>
              </a:r>
              <a:endParaRPr lang="zh-CN" altLang="en-US" sz="7200" b="0">
                <a:solidFill>
                  <a:srgbClr val="7300A1"/>
                </a:solidFill>
                <a:latin typeface="华文琥珀" panose="02010800040101010101" charset="-122"/>
                <a:ea typeface="华文琥珀" panose="02010800040101010101" charset="-122"/>
                <a:cs typeface="黑体" panose="02010609060101010101" charset="-122"/>
              </a:endParaRPr>
            </a:p>
          </p:txBody>
        </p:sp>
        <p:sp>
          <p:nvSpPr>
            <p:cNvPr id="3" name="矩形 2"/>
            <p:cNvSpPr/>
            <p:nvPr>
              <p:custDataLst>
                <p:tags r:id="rId13"/>
              </p:custDataLst>
            </p:nvPr>
          </p:nvSpPr>
          <p:spPr>
            <a:xfrm>
              <a:off x="8509" y="5822"/>
              <a:ext cx="8733" cy="82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latin typeface="黑体" panose="02010609060101010101" charset="-122"/>
                  <a:ea typeface="黑体" panose="02010609060101010101" charset="-122"/>
                  <a:sym typeface="微软雅黑" panose="020b0503020204020204" pitchFamily="34" charset="-122"/>
                </a:rPr>
                <a:t>部编版七年级上册道德与法治课件</a:t>
              </a:r>
              <a:endParaRPr lang="zh-CN" altLang="en-US" sz="2800" b="1">
                <a:latin typeface="黑体" panose="02010609060101010101" charset="-122"/>
                <a:ea typeface="黑体" panose="02010609060101010101" charset="-122"/>
                <a:sym typeface="微软雅黑" panose="020b0503020204020204" pitchFamily="34"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片 5" descr="背景图案&#10;&#10;描述已自动生成"/>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图片 8" descr="图表&#10;&#10;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86995" y="259080"/>
            <a:ext cx="12456160" cy="6303010"/>
          </a:xfrm>
          <a:prstGeom prst="rect">
            <a:avLst/>
          </a:prstGeom>
        </p:spPr>
      </p:pic>
      <p:pic>
        <p:nvPicPr>
          <p:cNvPr id="11" name="图片 10" descr="卡通人物&#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64362"/>
          <a:stretch>
            <a:fillRect/>
          </a:stretch>
        </p:blipFill>
        <p:spPr>
          <a:xfrm>
            <a:off x="8736965" y="1511300"/>
            <a:ext cx="3805555" cy="5553710"/>
          </a:xfrm>
          <a:prstGeom prst="rect">
            <a:avLst/>
          </a:prstGeom>
        </p:spPr>
      </p:pic>
      <p:grpSp>
        <p:nvGrpSpPr>
          <p:cNvPr id="21" name="组合 20"/>
          <p:cNvGrpSpPr/>
          <p:nvPr>
            <p:custDataLst>
              <p:tags r:id="rId10"/>
            </p:custDataLst>
          </p:nvPr>
        </p:nvGrpSpPr>
        <p:grpSpPr>
          <a:xfrm>
            <a:off x="1509395" y="1687830"/>
            <a:ext cx="7936230" cy="3154045"/>
            <a:chOff x="3250" y="2742"/>
            <a:chExt cx="12498" cy="4967"/>
          </a:xfrm>
        </p:grpSpPr>
        <p:sp>
          <p:nvSpPr>
            <p:cNvPr id="22" name="矩形: 圆角 37"/>
            <p:cNvSpPr/>
            <p:nvPr>
              <p:custDataLst>
                <p:tags r:id="rId11"/>
              </p:custDataLst>
            </p:nvPr>
          </p:nvSpPr>
          <p:spPr>
            <a:xfrm>
              <a:off x="6876" y="2742"/>
              <a:ext cx="2969" cy="1180"/>
            </a:xfrm>
            <a:prstGeom prst="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字魂152号-机甲超级黑"/>
                  <a:ea typeface="+mn-ea"/>
                  <a:cs typeface="+mn-cs"/>
                </a:defRPr>
              </a:lvl1pPr>
              <a:lvl2pPr marL="457200" algn="l" defTabSz="914400" rtl="0" eaLnBrk="1" latinLnBrk="0" hangingPunct="1">
                <a:defRPr sz="1800" kern="1200">
                  <a:solidFill>
                    <a:srgbClr val="FFFFFF"/>
                  </a:solidFill>
                  <a:latin typeface="字魂152号-机甲超级黑"/>
                  <a:ea typeface="+mn-ea"/>
                  <a:cs typeface="+mn-cs"/>
                </a:defRPr>
              </a:lvl2pPr>
              <a:lvl3pPr marL="914400" algn="l" defTabSz="914400" rtl="0" eaLnBrk="1" latinLnBrk="0" hangingPunct="1">
                <a:defRPr sz="1800" kern="1200">
                  <a:solidFill>
                    <a:srgbClr val="FFFFFF"/>
                  </a:solidFill>
                  <a:latin typeface="字魂152号-机甲超级黑"/>
                  <a:ea typeface="+mn-ea"/>
                  <a:cs typeface="+mn-cs"/>
                </a:defRPr>
              </a:lvl3pPr>
              <a:lvl4pPr marL="1371600" algn="l" defTabSz="914400" rtl="0" eaLnBrk="1" latinLnBrk="0" hangingPunct="1">
                <a:defRPr sz="1800" kern="1200">
                  <a:solidFill>
                    <a:srgbClr val="FFFFFF"/>
                  </a:solidFill>
                  <a:latin typeface="字魂152号-机甲超级黑"/>
                  <a:ea typeface="+mn-ea"/>
                  <a:cs typeface="+mn-cs"/>
                </a:defRPr>
              </a:lvl4pPr>
              <a:lvl5pPr marL="1828800" algn="l" defTabSz="914400" rtl="0" eaLnBrk="1" latinLnBrk="0" hangingPunct="1">
                <a:defRPr sz="1800" kern="1200">
                  <a:solidFill>
                    <a:srgbClr val="FFFFFF"/>
                  </a:solidFill>
                  <a:latin typeface="字魂152号-机甲超级黑"/>
                  <a:ea typeface="+mn-ea"/>
                  <a:cs typeface="+mn-cs"/>
                </a:defRPr>
              </a:lvl5pPr>
              <a:lvl6pPr marL="2286000" algn="l" defTabSz="914400" rtl="0" eaLnBrk="1" latinLnBrk="0" hangingPunct="1">
                <a:defRPr sz="1800" kern="1200">
                  <a:solidFill>
                    <a:srgbClr val="FFFFFF"/>
                  </a:solidFill>
                  <a:latin typeface="字魂152号-机甲超级黑"/>
                  <a:ea typeface="+mn-ea"/>
                  <a:cs typeface="+mn-cs"/>
                </a:defRPr>
              </a:lvl6pPr>
              <a:lvl7pPr marL="2743200" algn="l" defTabSz="914400" rtl="0" eaLnBrk="1" latinLnBrk="0" hangingPunct="1">
                <a:defRPr sz="1800" kern="1200">
                  <a:solidFill>
                    <a:srgbClr val="FFFFFF"/>
                  </a:solidFill>
                  <a:latin typeface="字魂152号-机甲超级黑"/>
                  <a:ea typeface="+mn-ea"/>
                  <a:cs typeface="+mn-cs"/>
                </a:defRPr>
              </a:lvl7pPr>
              <a:lvl8pPr marL="3200400" algn="l" defTabSz="914400" rtl="0" eaLnBrk="1" latinLnBrk="0" hangingPunct="1">
                <a:defRPr sz="1800" kern="1200">
                  <a:solidFill>
                    <a:srgbClr val="FFFFFF"/>
                  </a:solidFill>
                  <a:latin typeface="字魂152号-机甲超级黑"/>
                  <a:ea typeface="+mn-ea"/>
                  <a:cs typeface="+mn-cs"/>
                </a:defRPr>
              </a:lvl8pPr>
              <a:lvl9pPr marL="3657600" algn="l" defTabSz="914400" rtl="0" eaLnBrk="1" latinLnBrk="0" hangingPunct="1">
                <a:defRPr sz="1800" kern="1200">
                  <a:solidFill>
                    <a:srgbClr val="FFFFFF"/>
                  </a:solidFill>
                  <a:latin typeface="字魂152号-机甲超级黑"/>
                  <a:ea typeface="+mn-ea"/>
                  <a:cs typeface="+mn-cs"/>
                </a:defRPr>
              </a:lvl9pPr>
            </a:lstStyle>
            <a:p>
              <a:pPr algn="dist"/>
              <a:r>
                <a:rPr lang="zh-CN" altLang="en-US" sz="6600" b="1" smtClean="0">
                  <a:solidFill>
                    <a:schemeClr val="tx1">
                      <a:lumMod val="75000"/>
                      <a:lumOff val="25000"/>
                    </a:schemeClr>
                  </a:solidFill>
                  <a:latin typeface="黑体" panose="02010609060101010101" charset="-122"/>
                  <a:ea typeface="黑体" panose="02010609060101010101" charset="-122"/>
                </a:rPr>
                <a:t>目录</a:t>
              </a:r>
              <a:endParaRPr lang="zh-CN" altLang="en-US" sz="6600" b="1">
                <a:solidFill>
                  <a:schemeClr val="tx1">
                    <a:lumMod val="75000"/>
                    <a:lumOff val="25000"/>
                  </a:schemeClr>
                </a:solidFill>
                <a:latin typeface="黑体" panose="02010609060101010101" charset="-122"/>
                <a:ea typeface="黑体" panose="02010609060101010101" charset="-122"/>
              </a:endParaRPr>
            </a:p>
          </p:txBody>
        </p:sp>
        <p:grpSp>
          <p:nvGrpSpPr>
            <p:cNvPr id="25" name="组合 24"/>
            <p:cNvGrpSpPr/>
            <p:nvPr>
              <p:custDataLst>
                <p:tags r:id="rId12"/>
              </p:custDataLst>
            </p:nvPr>
          </p:nvGrpSpPr>
          <p:grpSpPr>
            <a:xfrm>
              <a:off x="3250" y="3926"/>
              <a:ext cx="5698" cy="1962"/>
              <a:chOff x="3250" y="3926"/>
              <a:chExt cx="5698" cy="1962"/>
            </a:xfrm>
          </p:grpSpPr>
          <p:sp>
            <p:nvSpPr>
              <p:cNvPr id="46" name="文本框 45"/>
              <p:cNvSpPr txBox="1"/>
              <p:nvPr>
                <p:custDataLst>
                  <p:tags r:id="rId13"/>
                </p:custDataLst>
              </p:nvPr>
            </p:nvSpPr>
            <p:spPr>
              <a:xfrm>
                <a:off x="3250" y="3926"/>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rPr>
                  <a:t>1</a:t>
                </a:r>
                <a:endParaRPr lang="zh-CN" altLang="en-US" sz="3600">
                  <a:solidFill>
                    <a:schemeClr val="tx1">
                      <a:lumMod val="75000"/>
                      <a:lumOff val="25000"/>
                    </a:schemeClr>
                  </a:solidFill>
                  <a:cs typeface="+mn-ea"/>
                  <a:sym typeface="+mn-lt"/>
                </a:endParaRPr>
              </a:p>
            </p:txBody>
          </p:sp>
          <p:sp>
            <p:nvSpPr>
              <p:cNvPr id="57" name="矩形: 圆角 56"/>
              <p:cNvSpPr/>
              <p:nvPr>
                <p:custDataLst>
                  <p:tags r:id="rId14"/>
                </p:custDataLst>
              </p:nvPr>
            </p:nvSpPr>
            <p:spPr>
              <a:xfrm>
                <a:off x="4142" y="4615"/>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字魂152号-机甲超级黑"/>
                    <a:ea typeface="+mn-ea"/>
                    <a:cs typeface="+mn-cs"/>
                  </a:defRPr>
                </a:lvl1pPr>
                <a:lvl2pPr marL="457200" algn="l" defTabSz="914400" rtl="0" eaLnBrk="1" latinLnBrk="0" hangingPunct="1">
                  <a:defRPr sz="1800" kern="1200">
                    <a:solidFill>
                      <a:srgbClr val="FFFFFF"/>
                    </a:solidFill>
                    <a:latin typeface="字魂152号-机甲超级黑"/>
                    <a:ea typeface="+mn-ea"/>
                    <a:cs typeface="+mn-cs"/>
                  </a:defRPr>
                </a:lvl2pPr>
                <a:lvl3pPr marL="914400" algn="l" defTabSz="914400" rtl="0" eaLnBrk="1" latinLnBrk="0" hangingPunct="1">
                  <a:defRPr sz="1800" kern="1200">
                    <a:solidFill>
                      <a:srgbClr val="FFFFFF"/>
                    </a:solidFill>
                    <a:latin typeface="字魂152号-机甲超级黑"/>
                    <a:ea typeface="+mn-ea"/>
                    <a:cs typeface="+mn-cs"/>
                  </a:defRPr>
                </a:lvl3pPr>
                <a:lvl4pPr marL="1371600" algn="l" defTabSz="914400" rtl="0" eaLnBrk="1" latinLnBrk="0" hangingPunct="1">
                  <a:defRPr sz="1800" kern="1200">
                    <a:solidFill>
                      <a:srgbClr val="FFFFFF"/>
                    </a:solidFill>
                    <a:latin typeface="字魂152号-机甲超级黑"/>
                    <a:ea typeface="+mn-ea"/>
                    <a:cs typeface="+mn-cs"/>
                  </a:defRPr>
                </a:lvl4pPr>
                <a:lvl5pPr marL="1828800" algn="l" defTabSz="914400" rtl="0" eaLnBrk="1" latinLnBrk="0" hangingPunct="1">
                  <a:defRPr sz="1800" kern="1200">
                    <a:solidFill>
                      <a:srgbClr val="FFFFFF"/>
                    </a:solidFill>
                    <a:latin typeface="字魂152号-机甲超级黑"/>
                    <a:ea typeface="+mn-ea"/>
                    <a:cs typeface="+mn-cs"/>
                  </a:defRPr>
                </a:lvl5pPr>
                <a:lvl6pPr marL="2286000" algn="l" defTabSz="914400" rtl="0" eaLnBrk="1" latinLnBrk="0" hangingPunct="1">
                  <a:defRPr sz="1800" kern="1200">
                    <a:solidFill>
                      <a:srgbClr val="FFFFFF"/>
                    </a:solidFill>
                    <a:latin typeface="字魂152号-机甲超级黑"/>
                    <a:ea typeface="+mn-ea"/>
                    <a:cs typeface="+mn-cs"/>
                  </a:defRPr>
                </a:lvl6pPr>
                <a:lvl7pPr marL="2743200" algn="l" defTabSz="914400" rtl="0" eaLnBrk="1" latinLnBrk="0" hangingPunct="1">
                  <a:defRPr sz="1800" kern="1200">
                    <a:solidFill>
                      <a:srgbClr val="FFFFFF"/>
                    </a:solidFill>
                    <a:latin typeface="字魂152号-机甲超级黑"/>
                    <a:ea typeface="+mn-ea"/>
                    <a:cs typeface="+mn-cs"/>
                  </a:defRPr>
                </a:lvl7pPr>
                <a:lvl8pPr marL="3200400" algn="l" defTabSz="914400" rtl="0" eaLnBrk="1" latinLnBrk="0" hangingPunct="1">
                  <a:defRPr sz="1800" kern="1200">
                    <a:solidFill>
                      <a:srgbClr val="FFFFFF"/>
                    </a:solidFill>
                    <a:latin typeface="字魂152号-机甲超级黑"/>
                    <a:ea typeface="+mn-ea"/>
                    <a:cs typeface="+mn-cs"/>
                  </a:defRPr>
                </a:lvl8pPr>
                <a:lvl9pPr marL="3657600" algn="l" defTabSz="914400" rtl="0" eaLnBrk="1" latinLnBrk="0" hangingPunct="1">
                  <a:defRPr sz="1800" kern="1200">
                    <a:solidFill>
                      <a:srgbClr val="FFFFFF"/>
                    </a:solidFill>
                    <a:latin typeface="字魂152号-机甲超级黑"/>
                    <a:ea typeface="+mn-ea"/>
                    <a:cs typeface="+mn-cs"/>
                  </a:defRPr>
                </a:lvl9pPr>
              </a:lstStyle>
              <a:p>
                <a:pPr algn="l"/>
                <a:r>
                  <a:rPr lang="zh-CN" altLang="en-US" sz="3600" b="1">
                    <a:solidFill>
                      <a:schemeClr val="tx1">
                        <a:lumMod val="75000"/>
                        <a:lumOff val="25000"/>
                      </a:schemeClr>
                    </a:solidFill>
                    <a:latin typeface="黑体" panose="02010609060101010101" charset="-122"/>
                    <a:ea typeface="黑体" panose="02010609060101010101" charset="-122"/>
                  </a:rPr>
                  <a:t>新知导入</a:t>
                </a:r>
                <a:endParaRPr lang="zh-CN" altLang="en-US" sz="3600" b="1">
                  <a:solidFill>
                    <a:schemeClr val="tx1">
                      <a:lumMod val="75000"/>
                      <a:lumOff val="25000"/>
                    </a:schemeClr>
                  </a:solidFill>
                  <a:latin typeface="黑体" panose="02010609060101010101" charset="-122"/>
                  <a:ea typeface="黑体" panose="02010609060101010101" charset="-122"/>
                </a:endParaRPr>
              </a:p>
            </p:txBody>
          </p:sp>
        </p:grpSp>
        <p:grpSp>
          <p:nvGrpSpPr>
            <p:cNvPr id="26" name="组合 25"/>
            <p:cNvGrpSpPr/>
            <p:nvPr>
              <p:custDataLst>
                <p:tags r:id="rId15"/>
              </p:custDataLst>
            </p:nvPr>
          </p:nvGrpSpPr>
          <p:grpSpPr>
            <a:xfrm>
              <a:off x="3250" y="5747"/>
              <a:ext cx="5698" cy="1962"/>
              <a:chOff x="3250" y="5747"/>
              <a:chExt cx="5698" cy="1962"/>
            </a:xfrm>
          </p:grpSpPr>
          <p:sp>
            <p:nvSpPr>
              <p:cNvPr id="49" name="文本框 48"/>
              <p:cNvSpPr txBox="1"/>
              <p:nvPr>
                <p:custDataLst>
                  <p:tags r:id="rId16"/>
                </p:custDataLst>
              </p:nvPr>
            </p:nvSpPr>
            <p:spPr>
              <a:xfrm>
                <a:off x="3250" y="5747"/>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2</a:t>
                </a:r>
                <a:endParaRPr lang="zh-CN" altLang="en-US" sz="3600">
                  <a:solidFill>
                    <a:schemeClr val="tx1">
                      <a:lumMod val="75000"/>
                      <a:lumOff val="25000"/>
                    </a:schemeClr>
                  </a:solidFill>
                  <a:cs typeface="+mn-ea"/>
                  <a:sym typeface="+mn-lt"/>
                </a:endParaRPr>
              </a:p>
            </p:txBody>
          </p:sp>
          <p:sp>
            <p:nvSpPr>
              <p:cNvPr id="58" name="矩形: 圆角 57"/>
              <p:cNvSpPr/>
              <p:nvPr>
                <p:custDataLst>
                  <p:tags r:id="rId17"/>
                </p:custDataLst>
              </p:nvPr>
            </p:nvSpPr>
            <p:spPr>
              <a:xfrm>
                <a:off x="4142" y="6431"/>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字魂152号-机甲超级黑"/>
                    <a:ea typeface="+mn-ea"/>
                    <a:cs typeface="+mn-cs"/>
                  </a:defRPr>
                </a:lvl1pPr>
                <a:lvl2pPr marL="457200" algn="l" defTabSz="914400" rtl="0" eaLnBrk="1" latinLnBrk="0" hangingPunct="1">
                  <a:defRPr sz="1800" kern="1200">
                    <a:solidFill>
                      <a:srgbClr val="FFFFFF"/>
                    </a:solidFill>
                    <a:latin typeface="字魂152号-机甲超级黑"/>
                    <a:ea typeface="+mn-ea"/>
                    <a:cs typeface="+mn-cs"/>
                  </a:defRPr>
                </a:lvl2pPr>
                <a:lvl3pPr marL="914400" algn="l" defTabSz="914400" rtl="0" eaLnBrk="1" latinLnBrk="0" hangingPunct="1">
                  <a:defRPr sz="1800" kern="1200">
                    <a:solidFill>
                      <a:srgbClr val="FFFFFF"/>
                    </a:solidFill>
                    <a:latin typeface="字魂152号-机甲超级黑"/>
                    <a:ea typeface="+mn-ea"/>
                    <a:cs typeface="+mn-cs"/>
                  </a:defRPr>
                </a:lvl3pPr>
                <a:lvl4pPr marL="1371600" algn="l" defTabSz="914400" rtl="0" eaLnBrk="1" latinLnBrk="0" hangingPunct="1">
                  <a:defRPr sz="1800" kern="1200">
                    <a:solidFill>
                      <a:srgbClr val="FFFFFF"/>
                    </a:solidFill>
                    <a:latin typeface="字魂152号-机甲超级黑"/>
                    <a:ea typeface="+mn-ea"/>
                    <a:cs typeface="+mn-cs"/>
                  </a:defRPr>
                </a:lvl4pPr>
                <a:lvl5pPr marL="1828800" algn="l" defTabSz="914400" rtl="0" eaLnBrk="1" latinLnBrk="0" hangingPunct="1">
                  <a:defRPr sz="1800" kern="1200">
                    <a:solidFill>
                      <a:srgbClr val="FFFFFF"/>
                    </a:solidFill>
                    <a:latin typeface="字魂152号-机甲超级黑"/>
                    <a:ea typeface="+mn-ea"/>
                    <a:cs typeface="+mn-cs"/>
                  </a:defRPr>
                </a:lvl5pPr>
                <a:lvl6pPr marL="2286000" algn="l" defTabSz="914400" rtl="0" eaLnBrk="1" latinLnBrk="0" hangingPunct="1">
                  <a:defRPr sz="1800" kern="1200">
                    <a:solidFill>
                      <a:srgbClr val="FFFFFF"/>
                    </a:solidFill>
                    <a:latin typeface="字魂152号-机甲超级黑"/>
                    <a:ea typeface="+mn-ea"/>
                    <a:cs typeface="+mn-cs"/>
                  </a:defRPr>
                </a:lvl6pPr>
                <a:lvl7pPr marL="2743200" algn="l" defTabSz="914400" rtl="0" eaLnBrk="1" latinLnBrk="0" hangingPunct="1">
                  <a:defRPr sz="1800" kern="1200">
                    <a:solidFill>
                      <a:srgbClr val="FFFFFF"/>
                    </a:solidFill>
                    <a:latin typeface="字魂152号-机甲超级黑"/>
                    <a:ea typeface="+mn-ea"/>
                    <a:cs typeface="+mn-cs"/>
                  </a:defRPr>
                </a:lvl7pPr>
                <a:lvl8pPr marL="3200400" algn="l" defTabSz="914400" rtl="0" eaLnBrk="1" latinLnBrk="0" hangingPunct="1">
                  <a:defRPr sz="1800" kern="1200">
                    <a:solidFill>
                      <a:srgbClr val="FFFFFF"/>
                    </a:solidFill>
                    <a:latin typeface="字魂152号-机甲超级黑"/>
                    <a:ea typeface="+mn-ea"/>
                    <a:cs typeface="+mn-cs"/>
                  </a:defRPr>
                </a:lvl8pPr>
                <a:lvl9pPr marL="3657600" algn="l" defTabSz="914400" rtl="0" eaLnBrk="1" latinLnBrk="0" hangingPunct="1">
                  <a:defRPr sz="1800" kern="1200">
                    <a:solidFill>
                      <a:srgbClr val="FFFFFF"/>
                    </a:solidFill>
                    <a:latin typeface="字魂152号-机甲超级黑"/>
                    <a:ea typeface="+mn-ea"/>
                    <a:cs typeface="+mn-cs"/>
                  </a:defRPr>
                </a:lvl9pPr>
              </a:lstStyle>
              <a:p>
                <a:pPr algn="l"/>
                <a:r>
                  <a:rPr lang="zh-CN" altLang="en-US" sz="3600" b="1">
                    <a:solidFill>
                      <a:schemeClr val="tx1">
                        <a:lumMod val="75000"/>
                        <a:lumOff val="25000"/>
                      </a:schemeClr>
                    </a:solidFill>
                    <a:latin typeface="黑体" panose="02010609060101010101" charset="-122"/>
                    <a:ea typeface="黑体" panose="02010609060101010101" charset="-122"/>
                  </a:rPr>
                  <a:t>新知探究</a:t>
                </a:r>
                <a:endParaRPr lang="zh-CN" altLang="en-US" sz="3600" b="1">
                  <a:solidFill>
                    <a:schemeClr val="tx1">
                      <a:lumMod val="75000"/>
                      <a:lumOff val="25000"/>
                    </a:schemeClr>
                  </a:solidFill>
                  <a:latin typeface="黑体" panose="02010609060101010101" charset="-122"/>
                  <a:ea typeface="黑体" panose="02010609060101010101" charset="-122"/>
                </a:endParaRPr>
              </a:p>
            </p:txBody>
          </p:sp>
        </p:grpSp>
        <p:grpSp>
          <p:nvGrpSpPr>
            <p:cNvPr id="34" name="组合 33"/>
            <p:cNvGrpSpPr/>
            <p:nvPr>
              <p:custDataLst>
                <p:tags r:id="rId18"/>
              </p:custDataLst>
            </p:nvPr>
          </p:nvGrpSpPr>
          <p:grpSpPr>
            <a:xfrm>
              <a:off x="10054" y="4003"/>
              <a:ext cx="5694" cy="1962"/>
              <a:chOff x="10054" y="4003"/>
              <a:chExt cx="5694" cy="1962"/>
            </a:xfrm>
          </p:grpSpPr>
          <p:sp>
            <p:nvSpPr>
              <p:cNvPr id="52" name="文本框 51"/>
              <p:cNvSpPr txBox="1"/>
              <p:nvPr>
                <p:custDataLst>
                  <p:tags r:id="rId19"/>
                </p:custDataLst>
              </p:nvPr>
            </p:nvSpPr>
            <p:spPr>
              <a:xfrm>
                <a:off x="10054" y="4003"/>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3</a:t>
                </a:r>
                <a:endParaRPr lang="zh-CN" altLang="en-US" sz="3600">
                  <a:solidFill>
                    <a:schemeClr val="tx1">
                      <a:lumMod val="75000"/>
                      <a:lumOff val="25000"/>
                    </a:schemeClr>
                  </a:solidFill>
                  <a:cs typeface="+mn-ea"/>
                  <a:sym typeface="+mn-lt"/>
                </a:endParaRPr>
              </a:p>
            </p:txBody>
          </p:sp>
          <p:sp>
            <p:nvSpPr>
              <p:cNvPr id="59" name="矩形: 圆角 58"/>
              <p:cNvSpPr/>
              <p:nvPr>
                <p:custDataLst>
                  <p:tags r:id="rId20"/>
                </p:custDataLst>
              </p:nvPr>
            </p:nvSpPr>
            <p:spPr>
              <a:xfrm>
                <a:off x="10942" y="4684"/>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字魂152号-机甲超级黑"/>
                    <a:ea typeface="+mn-ea"/>
                    <a:cs typeface="+mn-cs"/>
                  </a:defRPr>
                </a:lvl1pPr>
                <a:lvl2pPr marL="457200" algn="l" defTabSz="914400" rtl="0" eaLnBrk="1" latinLnBrk="0" hangingPunct="1">
                  <a:defRPr sz="1800" kern="1200">
                    <a:solidFill>
                      <a:srgbClr val="FFFFFF"/>
                    </a:solidFill>
                    <a:latin typeface="字魂152号-机甲超级黑"/>
                    <a:ea typeface="+mn-ea"/>
                    <a:cs typeface="+mn-cs"/>
                  </a:defRPr>
                </a:lvl2pPr>
                <a:lvl3pPr marL="914400" algn="l" defTabSz="914400" rtl="0" eaLnBrk="1" latinLnBrk="0" hangingPunct="1">
                  <a:defRPr sz="1800" kern="1200">
                    <a:solidFill>
                      <a:srgbClr val="FFFFFF"/>
                    </a:solidFill>
                    <a:latin typeface="字魂152号-机甲超级黑"/>
                    <a:ea typeface="+mn-ea"/>
                    <a:cs typeface="+mn-cs"/>
                  </a:defRPr>
                </a:lvl3pPr>
                <a:lvl4pPr marL="1371600" algn="l" defTabSz="914400" rtl="0" eaLnBrk="1" latinLnBrk="0" hangingPunct="1">
                  <a:defRPr sz="1800" kern="1200">
                    <a:solidFill>
                      <a:srgbClr val="FFFFFF"/>
                    </a:solidFill>
                    <a:latin typeface="字魂152号-机甲超级黑"/>
                    <a:ea typeface="+mn-ea"/>
                    <a:cs typeface="+mn-cs"/>
                  </a:defRPr>
                </a:lvl4pPr>
                <a:lvl5pPr marL="1828800" algn="l" defTabSz="914400" rtl="0" eaLnBrk="1" latinLnBrk="0" hangingPunct="1">
                  <a:defRPr sz="1800" kern="1200">
                    <a:solidFill>
                      <a:srgbClr val="FFFFFF"/>
                    </a:solidFill>
                    <a:latin typeface="字魂152号-机甲超级黑"/>
                    <a:ea typeface="+mn-ea"/>
                    <a:cs typeface="+mn-cs"/>
                  </a:defRPr>
                </a:lvl5pPr>
                <a:lvl6pPr marL="2286000" algn="l" defTabSz="914400" rtl="0" eaLnBrk="1" latinLnBrk="0" hangingPunct="1">
                  <a:defRPr sz="1800" kern="1200">
                    <a:solidFill>
                      <a:srgbClr val="FFFFFF"/>
                    </a:solidFill>
                    <a:latin typeface="字魂152号-机甲超级黑"/>
                    <a:ea typeface="+mn-ea"/>
                    <a:cs typeface="+mn-cs"/>
                  </a:defRPr>
                </a:lvl6pPr>
                <a:lvl7pPr marL="2743200" algn="l" defTabSz="914400" rtl="0" eaLnBrk="1" latinLnBrk="0" hangingPunct="1">
                  <a:defRPr sz="1800" kern="1200">
                    <a:solidFill>
                      <a:srgbClr val="FFFFFF"/>
                    </a:solidFill>
                    <a:latin typeface="字魂152号-机甲超级黑"/>
                    <a:ea typeface="+mn-ea"/>
                    <a:cs typeface="+mn-cs"/>
                  </a:defRPr>
                </a:lvl7pPr>
                <a:lvl8pPr marL="3200400" algn="l" defTabSz="914400" rtl="0" eaLnBrk="1" latinLnBrk="0" hangingPunct="1">
                  <a:defRPr sz="1800" kern="1200">
                    <a:solidFill>
                      <a:srgbClr val="FFFFFF"/>
                    </a:solidFill>
                    <a:latin typeface="字魂152号-机甲超级黑"/>
                    <a:ea typeface="+mn-ea"/>
                    <a:cs typeface="+mn-cs"/>
                  </a:defRPr>
                </a:lvl8pPr>
                <a:lvl9pPr marL="3657600" algn="l" defTabSz="914400" rtl="0" eaLnBrk="1" latinLnBrk="0" hangingPunct="1">
                  <a:defRPr sz="1800" kern="1200">
                    <a:solidFill>
                      <a:srgbClr val="FFFFFF"/>
                    </a:solidFill>
                    <a:latin typeface="字魂152号-机甲超级黑"/>
                    <a:ea typeface="+mn-ea"/>
                    <a:cs typeface="+mn-cs"/>
                  </a:defRPr>
                </a:lvl9pPr>
              </a:lstStyle>
              <a:p>
                <a:pPr algn="l"/>
                <a:r>
                  <a:rPr lang="zh-CN" altLang="en-US" sz="3600" b="1">
                    <a:solidFill>
                      <a:schemeClr val="tx1">
                        <a:lumMod val="75000"/>
                        <a:lumOff val="25000"/>
                      </a:schemeClr>
                    </a:solidFill>
                    <a:latin typeface="黑体" panose="02010609060101010101" charset="-122"/>
                    <a:ea typeface="黑体" panose="02010609060101010101" charset="-122"/>
                  </a:rPr>
                  <a:t>课堂小结</a:t>
                </a:r>
                <a:endParaRPr lang="zh-CN" altLang="en-US" sz="3600" b="1">
                  <a:solidFill>
                    <a:schemeClr val="tx1">
                      <a:lumMod val="75000"/>
                      <a:lumOff val="25000"/>
                    </a:schemeClr>
                  </a:solidFill>
                  <a:latin typeface="黑体" panose="02010609060101010101" charset="-122"/>
                  <a:ea typeface="黑体" panose="02010609060101010101" charset="-122"/>
                </a:endParaRPr>
              </a:p>
            </p:txBody>
          </p:sp>
        </p:grpSp>
        <p:grpSp>
          <p:nvGrpSpPr>
            <p:cNvPr id="35" name="组合 34"/>
            <p:cNvGrpSpPr/>
            <p:nvPr>
              <p:custDataLst>
                <p:tags r:id="rId21"/>
              </p:custDataLst>
            </p:nvPr>
          </p:nvGrpSpPr>
          <p:grpSpPr>
            <a:xfrm>
              <a:off x="9941" y="5747"/>
              <a:ext cx="5807" cy="1962"/>
              <a:chOff x="9941" y="5889"/>
              <a:chExt cx="5807" cy="1962"/>
            </a:xfrm>
          </p:grpSpPr>
          <p:sp>
            <p:nvSpPr>
              <p:cNvPr id="55" name="文本框 54"/>
              <p:cNvSpPr txBox="1"/>
              <p:nvPr>
                <p:custDataLst>
                  <p:tags r:id="rId22"/>
                </p:custDataLst>
              </p:nvPr>
            </p:nvSpPr>
            <p:spPr>
              <a:xfrm>
                <a:off x="9941" y="5889"/>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4</a:t>
                </a:r>
                <a:endParaRPr lang="zh-CN" altLang="en-US" sz="3600">
                  <a:solidFill>
                    <a:schemeClr val="tx1">
                      <a:lumMod val="75000"/>
                      <a:lumOff val="25000"/>
                    </a:schemeClr>
                  </a:solidFill>
                  <a:cs typeface="+mn-ea"/>
                  <a:sym typeface="+mn-lt"/>
                </a:endParaRPr>
              </a:p>
            </p:txBody>
          </p:sp>
          <p:sp>
            <p:nvSpPr>
              <p:cNvPr id="60" name="矩形: 圆角 59"/>
              <p:cNvSpPr/>
              <p:nvPr>
                <p:custDataLst>
                  <p:tags r:id="rId23"/>
                </p:custDataLst>
              </p:nvPr>
            </p:nvSpPr>
            <p:spPr>
              <a:xfrm>
                <a:off x="10942" y="6500"/>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字魂152号-机甲超级黑"/>
                    <a:ea typeface="+mn-ea"/>
                    <a:cs typeface="+mn-cs"/>
                  </a:defRPr>
                </a:lvl1pPr>
                <a:lvl2pPr marL="457200" algn="l" defTabSz="914400" rtl="0" eaLnBrk="1" latinLnBrk="0" hangingPunct="1">
                  <a:defRPr sz="1800" kern="1200">
                    <a:solidFill>
                      <a:srgbClr val="FFFFFF"/>
                    </a:solidFill>
                    <a:latin typeface="字魂152号-机甲超级黑"/>
                    <a:ea typeface="+mn-ea"/>
                    <a:cs typeface="+mn-cs"/>
                  </a:defRPr>
                </a:lvl2pPr>
                <a:lvl3pPr marL="914400" algn="l" defTabSz="914400" rtl="0" eaLnBrk="1" latinLnBrk="0" hangingPunct="1">
                  <a:defRPr sz="1800" kern="1200">
                    <a:solidFill>
                      <a:srgbClr val="FFFFFF"/>
                    </a:solidFill>
                    <a:latin typeface="字魂152号-机甲超级黑"/>
                    <a:ea typeface="+mn-ea"/>
                    <a:cs typeface="+mn-cs"/>
                  </a:defRPr>
                </a:lvl3pPr>
                <a:lvl4pPr marL="1371600" algn="l" defTabSz="914400" rtl="0" eaLnBrk="1" latinLnBrk="0" hangingPunct="1">
                  <a:defRPr sz="1800" kern="1200">
                    <a:solidFill>
                      <a:srgbClr val="FFFFFF"/>
                    </a:solidFill>
                    <a:latin typeface="字魂152号-机甲超级黑"/>
                    <a:ea typeface="+mn-ea"/>
                    <a:cs typeface="+mn-cs"/>
                  </a:defRPr>
                </a:lvl4pPr>
                <a:lvl5pPr marL="1828800" algn="l" defTabSz="914400" rtl="0" eaLnBrk="1" latinLnBrk="0" hangingPunct="1">
                  <a:defRPr sz="1800" kern="1200">
                    <a:solidFill>
                      <a:srgbClr val="FFFFFF"/>
                    </a:solidFill>
                    <a:latin typeface="字魂152号-机甲超级黑"/>
                    <a:ea typeface="+mn-ea"/>
                    <a:cs typeface="+mn-cs"/>
                  </a:defRPr>
                </a:lvl5pPr>
                <a:lvl6pPr marL="2286000" algn="l" defTabSz="914400" rtl="0" eaLnBrk="1" latinLnBrk="0" hangingPunct="1">
                  <a:defRPr sz="1800" kern="1200">
                    <a:solidFill>
                      <a:srgbClr val="FFFFFF"/>
                    </a:solidFill>
                    <a:latin typeface="字魂152号-机甲超级黑"/>
                    <a:ea typeface="+mn-ea"/>
                    <a:cs typeface="+mn-cs"/>
                  </a:defRPr>
                </a:lvl6pPr>
                <a:lvl7pPr marL="2743200" algn="l" defTabSz="914400" rtl="0" eaLnBrk="1" latinLnBrk="0" hangingPunct="1">
                  <a:defRPr sz="1800" kern="1200">
                    <a:solidFill>
                      <a:srgbClr val="FFFFFF"/>
                    </a:solidFill>
                    <a:latin typeface="字魂152号-机甲超级黑"/>
                    <a:ea typeface="+mn-ea"/>
                    <a:cs typeface="+mn-cs"/>
                  </a:defRPr>
                </a:lvl7pPr>
                <a:lvl8pPr marL="3200400" algn="l" defTabSz="914400" rtl="0" eaLnBrk="1" latinLnBrk="0" hangingPunct="1">
                  <a:defRPr sz="1800" kern="1200">
                    <a:solidFill>
                      <a:srgbClr val="FFFFFF"/>
                    </a:solidFill>
                    <a:latin typeface="字魂152号-机甲超级黑"/>
                    <a:ea typeface="+mn-ea"/>
                    <a:cs typeface="+mn-cs"/>
                  </a:defRPr>
                </a:lvl8pPr>
                <a:lvl9pPr marL="3657600" algn="l" defTabSz="914400" rtl="0" eaLnBrk="1" latinLnBrk="0" hangingPunct="1">
                  <a:defRPr sz="1800" kern="1200">
                    <a:solidFill>
                      <a:srgbClr val="FFFFFF"/>
                    </a:solidFill>
                    <a:latin typeface="字魂152号-机甲超级黑"/>
                    <a:ea typeface="+mn-ea"/>
                    <a:cs typeface="+mn-cs"/>
                  </a:defRPr>
                </a:lvl9pPr>
              </a:lstStyle>
              <a:p>
                <a:pPr algn="l"/>
                <a:r>
                  <a:rPr lang="zh-CN" altLang="en-US" sz="3200" b="1">
                    <a:solidFill>
                      <a:schemeClr val="tx1">
                        <a:lumMod val="75000"/>
                        <a:lumOff val="25000"/>
                      </a:schemeClr>
                    </a:solidFill>
                    <a:latin typeface="黑体" panose="02010609060101010101" charset="-122"/>
                    <a:ea typeface="黑体" panose="02010609060101010101" charset="-122"/>
                  </a:rPr>
                  <a:t>拓展延伸</a:t>
                </a:r>
                <a:endParaRPr lang="zh-CN" altLang="en-US" sz="3200" b="1">
                  <a:solidFill>
                    <a:schemeClr val="tx1">
                      <a:lumMod val="75000"/>
                      <a:lumOff val="25000"/>
                    </a:schemeClr>
                  </a:solidFill>
                  <a:latin typeface="黑体" panose="02010609060101010101" charset="-122"/>
                  <a:ea typeface="黑体" panose="02010609060101010101" charset="-122"/>
                </a:endParaRPr>
              </a:p>
            </p:txBody>
          </p:sp>
        </p:gr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片 5" descr="背景图案&#10;&#10;描述已自动生成"/>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图片 8" descr="图表&#10;&#10;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86995" y="259080"/>
            <a:ext cx="12456160" cy="6303010"/>
          </a:xfrm>
          <a:prstGeom prst="rect">
            <a:avLst/>
          </a:prstGeom>
        </p:spPr>
      </p:pic>
      <p:pic>
        <p:nvPicPr>
          <p:cNvPr id="11" name="图片 10" descr="卡通人物&#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64362"/>
          <a:stretch>
            <a:fillRect/>
          </a:stretch>
        </p:blipFill>
        <p:spPr>
          <a:xfrm>
            <a:off x="8736965" y="1511300"/>
            <a:ext cx="3805555" cy="5553710"/>
          </a:xfrm>
          <a:prstGeom prst="rect">
            <a:avLst/>
          </a:prstGeom>
        </p:spPr>
      </p:pic>
      <p:grpSp>
        <p:nvGrpSpPr>
          <p:cNvPr id="2" name="组合 1"/>
          <p:cNvGrpSpPr/>
          <p:nvPr>
            <p:custDataLst>
              <p:tags r:id="rId10"/>
            </p:custDataLst>
          </p:nvPr>
        </p:nvGrpSpPr>
        <p:grpSpPr>
          <a:xfrm>
            <a:off x="1602740" y="1964055"/>
            <a:ext cx="6724015" cy="2594610"/>
            <a:chOff x="4443" y="2707"/>
            <a:chExt cx="10589" cy="4086"/>
          </a:xfrm>
        </p:grpSpPr>
        <p:sp>
          <p:nvSpPr>
            <p:cNvPr id="20" name="文本框 19"/>
            <p:cNvSpPr txBox="1"/>
            <p:nvPr>
              <p:custDataLst>
                <p:tags r:id="rId11"/>
              </p:custDataLst>
            </p:nvPr>
          </p:nvSpPr>
          <p:spPr>
            <a:xfrm>
              <a:off x="4443" y="4021"/>
              <a:ext cx="10066" cy="18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6000">
                  <a:latin typeface="黑体" panose="02010609060101010101" charset="-122"/>
                  <a:ea typeface="黑体" panose="02010609060101010101" charset="-122"/>
                  <a:sym typeface="+mn-ea"/>
                </a:rPr>
                <a:t>新课导入</a:t>
              </a:r>
              <a:endParaRPr kumimoji="1" lang="zh-CN" altLang="en-US" sz="6000" spc="450">
                <a:solidFill>
                  <a:schemeClr val="tx1">
                    <a:lumMod val="95000"/>
                    <a:lumOff val="5000"/>
                  </a:schemeClr>
                </a:solidFill>
                <a:latin typeface="黑体" panose="02010609060101010101" charset="-122"/>
                <a:ea typeface="黑体" panose="02010609060101010101" charset="-122"/>
                <a:cs typeface="黑体" panose="02010609060101010101" charset="-122"/>
                <a:sym typeface="+mn-ea"/>
              </a:endParaRPr>
            </a:p>
          </p:txBody>
        </p:sp>
        <p:grpSp>
          <p:nvGrpSpPr>
            <p:cNvPr id="21" name="组合 20"/>
            <p:cNvGrpSpPr/>
            <p:nvPr>
              <p:custDataLst>
                <p:tags r:id="rId12"/>
              </p:custDataLst>
            </p:nvPr>
          </p:nvGrpSpPr>
          <p:grpSpPr>
            <a:xfrm>
              <a:off x="6664" y="2707"/>
              <a:ext cx="6134" cy="1204"/>
              <a:chOff x="3912583" y="1718870"/>
              <a:chExt cx="3895138" cy="764455"/>
            </a:xfrm>
          </p:grpSpPr>
          <p:sp>
            <p:nvSpPr>
              <p:cNvPr id="3" name="文本框 2"/>
              <p:cNvSpPr txBox="1"/>
              <p:nvPr>
                <p:custDataLst>
                  <p:tags r:id="rId13"/>
                </p:custDataLst>
              </p:nvPr>
            </p:nvSpPr>
            <p:spPr>
              <a:xfrm>
                <a:off x="3912583" y="1718870"/>
                <a:ext cx="2214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rPr>
                  <a:t>第一部分</a:t>
                </a:r>
                <a:endPar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sp>
            <p:nvSpPr>
              <p:cNvPr id="42" name="文本框 41"/>
              <p:cNvSpPr txBox="1"/>
              <p:nvPr>
                <p:custDataLst>
                  <p:tags r:id="rId14"/>
                </p:custDataLst>
              </p:nvPr>
            </p:nvSpPr>
            <p:spPr>
              <a:xfrm>
                <a:off x="6179237" y="1903536"/>
                <a:ext cx="1440815"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PART</a:t>
                </a:r>
                <a:r>
                  <a:rPr kumimoji="1" lang="zh-CN" altLang="en-US" sz="2800" b="1">
                    <a:solidFill>
                      <a:schemeClr val="tx1">
                        <a:lumMod val="95000"/>
                        <a:lumOff val="5000"/>
                      </a:schemeClr>
                    </a:solidFill>
                    <a:latin typeface="黑体" panose="02010609060101010101" charset="-122"/>
                    <a:ea typeface="黑体" panose="02010609060101010101" charset="-122"/>
                    <a:cs typeface="黑体" panose="02010609060101010101" charset="-122"/>
                  </a:rPr>
                  <a:t> </a:t>
                </a:r>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01</a:t>
                </a:r>
                <a:endPar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cxnSp>
            <p:nvCxnSpPr>
              <p:cNvPr id="43" name="直线连接符 10"/>
              <p:cNvCxnSpPr/>
              <p:nvPr>
                <p:custDataLst>
                  <p:tags r:id="rId15"/>
                </p:custDataLst>
              </p:nvPr>
            </p:nvCxnSpPr>
            <p:spPr>
              <a:xfrm flipH="1">
                <a:off x="4003017" y="2483325"/>
                <a:ext cx="38047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4" name="文本框 43"/>
            <p:cNvSpPr txBox="1"/>
            <p:nvPr>
              <p:custDataLst>
                <p:tags r:id="rId16"/>
              </p:custDataLst>
            </p:nvPr>
          </p:nvSpPr>
          <p:spPr>
            <a:xfrm>
              <a:off x="4572" y="5922"/>
              <a:ext cx="10460" cy="8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3960494" y="1575112"/>
            <a:ext cx="4271011" cy="52322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2B2C27"/>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r>
              <a:rPr lang="zh-CN" altLang="en-US" sz="2800" b="1">
                <a:solidFill>
                  <a:srgbClr val="2B2C27"/>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高考奶奶</a:t>
            </a:r>
            <a:r>
              <a:rPr lang="en-US" altLang="zh-CN" sz="2800" b="1">
                <a:solidFill>
                  <a:srgbClr val="2B2C27"/>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r>
              <a:rPr lang="zh-CN" altLang="en-US" sz="2800" b="1">
                <a:solidFill>
                  <a:srgbClr val="2B2C27"/>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仝正国</a:t>
            </a:r>
            <a:endParaRPr lang="zh-CN" altLang="en-US" sz="2800" b="1">
              <a:solidFill>
                <a:srgbClr val="2B2C27"/>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3" name="文本框 2"/>
          <p:cNvSpPr>
            <a:spLocks noChangeArrowheads="1"/>
          </p:cNvSpPr>
          <p:nvPr>
            <p:custDataLst>
              <p:tags r:id="rId4"/>
            </p:custDataLst>
          </p:nvPr>
        </p:nvSpPr>
        <p:spPr bwMode="auto">
          <a:xfrm>
            <a:off x="1126314" y="2255434"/>
            <a:ext cx="9939372" cy="3674467"/>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	初中毕业38年重返高中，3年苦读、3度高考，60岁终圆大学梦。</a:t>
            </a:r>
            <a:endParaRPr 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a:lnSpc>
                <a:spcPct val="200000"/>
              </a:lnSpc>
            </a:pPr>
            <a:r>
              <a:rPr 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	2012年取得经济学学士学位后，她又两次考研但都遗憾落榜。</a:t>
            </a:r>
            <a:endParaRPr 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a:p>
            <a:pPr>
              <a:lnSpc>
                <a:spcPct val="200000"/>
              </a:lnSpc>
            </a:pPr>
            <a:r>
              <a:rPr lang="en-US" sz="2400">
                <a:solidFill>
                  <a:srgbClr val="0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	2014年1月4日，65岁的仝正国第3次走进全国研究生考试考场，希望圆自己的研究生梦，她坦言</a:t>
            </a:r>
            <a:r>
              <a:rPr lang="en-US" sz="2400">
                <a:solidFill>
                  <a:srgbClr val="C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r>
              <a:rPr lang="en-US" sz="2400" b="1">
                <a:solidFill>
                  <a:srgbClr val="C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我考研不是为拿文凭，就是要享受学习的过程。</a:t>
            </a:r>
            <a:r>
              <a:rPr lang="zh-CN" altLang="en-US" sz="2400" b="1">
                <a:solidFill>
                  <a:srgbClr val="C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endParaRPr lang="en-US" sz="2400">
              <a:solidFill>
                <a:srgbClr val="C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endParaRPr>
          </a:p>
        </p:txBody>
      </p:sp>
      <p:sp>
        <p:nvSpPr>
          <p:cNvPr id="4" name="文本框 14"/>
          <p:cNvSpPr/>
          <p:nvPr>
            <p:custDataLst>
              <p:tags r:id="rId5"/>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新课引入</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新课引入</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grpSp>
        <p:nvGrpSpPr>
          <p:cNvPr id="29" name="组合 28"/>
          <p:cNvGrpSpPr/>
          <p:nvPr>
            <p:custDataLst>
              <p:tags r:id="rId4"/>
            </p:custDataLst>
          </p:nvPr>
        </p:nvGrpSpPr>
        <p:grpSpPr>
          <a:xfrm>
            <a:off x="3567242" y="2511739"/>
            <a:ext cx="2309417" cy="3024760"/>
            <a:chOff x="3545977" y="3174489"/>
            <a:chExt cx="2309417" cy="3024760"/>
          </a:xfrm>
        </p:grpSpPr>
        <p:sp>
          <p:nvSpPr>
            <p:cNvPr id="8" name="AutoShape 17"/>
            <p:cNvSpPr/>
            <p:nvPr>
              <p:custDataLst>
                <p:tags r:id="rId5"/>
              </p:custDataLst>
            </p:nvPr>
          </p:nvSpPr>
          <p:spPr>
            <a:xfrm>
              <a:off x="3545977" y="3174489"/>
              <a:ext cx="2309417" cy="3024760"/>
            </a:xfrm>
            <a:prstGeom prst="roundRect">
              <a:avLst>
                <a:gd name="adj" fmla="val 8574"/>
              </a:avLst>
            </a:prstGeom>
            <a:solidFill>
              <a:srgbClr val="FFFFFF">
                <a:alpha val="69019"/>
              </a:srgbClr>
            </a:solidFill>
            <a:ln w="12700" cap="flat" cmpd="sng">
              <a:solidFill>
                <a:srgbClr val="000000"/>
              </a:solidFill>
              <a:prstDash val="solid"/>
              <a:bevel/>
              <a:headEnd type="none" w="med" len="med"/>
              <a:tailEnd type="none" w="med" len="med"/>
            </a:ln>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endParaRPr lang="zh-CN" altLang="zh-CN" sz="1350" b="1" noProof="1">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AutoShape 18"/>
            <p:cNvSpPr>
              <a:spLocks noChangeArrowheads="1"/>
            </p:cNvSpPr>
            <p:nvPr>
              <p:custDataLst>
                <p:tags r:id="rId6"/>
              </p:custDataLst>
            </p:nvPr>
          </p:nvSpPr>
          <p:spPr bwMode="auto">
            <a:xfrm>
              <a:off x="3721132" y="3400978"/>
              <a:ext cx="1959101" cy="2328368"/>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0 w 21600"/>
                <a:gd name="T13" fmla="*/ 0 h 21600"/>
                <a:gd name="T14" fmla="*/ 21600 w 21600"/>
                <a:gd name="T15" fmla="*/ 21600 h 21600"/>
              </a:gd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50000"/>
                </a:lnSpc>
              </a:pPr>
              <a:r>
                <a:rPr lang="zh-CN" altLang="en-US" sz="2000" b="1">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开始的时候</a:t>
              </a:r>
              <a:endParaRPr lang="en-US" altLang="zh-CN" sz="2000" b="1">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eaLnBrk="1" hangingPunct="1">
                <a:lnSpc>
                  <a:spcPct val="150000"/>
                </a:lnSpc>
              </a:pPr>
              <a:endParaRPr lang="zh-CN" altLang="en-US" sz="2000" b="1">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eaLnBrk="1" hangingPunct="1">
                <a:lnSpc>
                  <a:spcPct val="150000"/>
                </a:lnSpc>
              </a:pPr>
              <a:r>
                <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遇到困难的时候</a:t>
              </a:r>
              <a:endPar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eaLnBrk="1" hangingPunct="1">
                <a:lnSpc>
                  <a:spcPct val="150000"/>
                </a:lnSpc>
              </a:pPr>
              <a:r>
                <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有人反对的时候</a:t>
              </a:r>
              <a:endPar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eaLnBrk="1" hangingPunct="1">
                <a:lnSpc>
                  <a:spcPct val="150000"/>
                </a:lnSpc>
              </a:pPr>
              <a:r>
                <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事情做完的时候</a:t>
              </a:r>
              <a:endPar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grpSp>
      <p:grpSp>
        <p:nvGrpSpPr>
          <p:cNvPr id="28" name="组合 27"/>
          <p:cNvGrpSpPr/>
          <p:nvPr>
            <p:custDataLst>
              <p:tags r:id="rId7"/>
            </p:custDataLst>
          </p:nvPr>
        </p:nvGrpSpPr>
        <p:grpSpPr>
          <a:xfrm>
            <a:off x="6261549" y="2511739"/>
            <a:ext cx="2309417" cy="3024760"/>
            <a:chOff x="6240284" y="3174489"/>
            <a:chExt cx="2309417" cy="3024760"/>
          </a:xfrm>
        </p:grpSpPr>
        <p:sp>
          <p:nvSpPr>
            <p:cNvPr id="9" name="AutoShape 17"/>
            <p:cNvSpPr/>
            <p:nvPr>
              <p:custDataLst>
                <p:tags r:id="rId8"/>
              </p:custDataLst>
            </p:nvPr>
          </p:nvSpPr>
          <p:spPr>
            <a:xfrm>
              <a:off x="6240284" y="3174489"/>
              <a:ext cx="2309417" cy="3024760"/>
            </a:xfrm>
            <a:prstGeom prst="roundRect">
              <a:avLst>
                <a:gd name="adj" fmla="val 8574"/>
              </a:avLst>
            </a:prstGeom>
            <a:solidFill>
              <a:srgbClr val="FFFFFF">
                <a:alpha val="69019"/>
              </a:srgbClr>
            </a:solidFill>
            <a:ln w="12700" cap="flat" cmpd="sng">
              <a:solidFill>
                <a:srgbClr val="000000"/>
              </a:solidFill>
              <a:prstDash val="solid"/>
              <a:bevel/>
              <a:headEnd type="none" w="med" len="med"/>
              <a:tailEnd type="none" w="med" len="med"/>
            </a:ln>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endParaRPr lang="zh-CN" altLang="zh-CN" sz="1350" b="1" noProof="1">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1" name="AutoShape 18"/>
            <p:cNvSpPr>
              <a:spLocks noChangeArrowheads="1"/>
            </p:cNvSpPr>
            <p:nvPr>
              <p:custDataLst>
                <p:tags r:id="rId9"/>
              </p:custDataLst>
            </p:nvPr>
          </p:nvSpPr>
          <p:spPr bwMode="auto">
            <a:xfrm>
              <a:off x="6415441" y="3522685"/>
              <a:ext cx="1959101" cy="2328368"/>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0 w 21600"/>
                <a:gd name="T13" fmla="*/ 0 h 21600"/>
                <a:gd name="T14" fmla="*/ 21600 w 21600"/>
                <a:gd name="T15" fmla="*/ 21600 h 21600"/>
              </a:gd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50000"/>
                </a:lnSpc>
              </a:pPr>
              <a:r>
                <a:rPr lang="zh-CN" altLang="en-US" sz="2000" b="1">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开始的时候</a:t>
              </a:r>
              <a:endParaRPr lang="en-US" altLang="zh-CN" sz="2000" b="1">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eaLnBrk="1" hangingPunct="1">
                <a:lnSpc>
                  <a:spcPct val="150000"/>
                </a:lnSpc>
              </a:pPr>
              <a:endParaRPr lang="zh-CN" altLang="en-US" sz="2000" b="1">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eaLnBrk="1" hangingPunct="1">
                <a:lnSpc>
                  <a:spcPct val="150000"/>
                </a:lnSpc>
              </a:pPr>
              <a:r>
                <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遇到困难的时候</a:t>
              </a:r>
              <a:endPar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eaLnBrk="1" hangingPunct="1">
                <a:lnSpc>
                  <a:spcPct val="150000"/>
                </a:lnSpc>
              </a:pPr>
              <a:r>
                <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有人反对的时候</a:t>
              </a:r>
              <a:endPar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eaLnBrk="1" hangingPunct="1">
                <a:lnSpc>
                  <a:spcPct val="150000"/>
                </a:lnSpc>
              </a:pPr>
              <a:r>
                <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事情做完的时候</a:t>
              </a:r>
              <a:endParaRPr lang="zh-CN" altLang="en-US" sz="2000" b="1">
                <a:solidFill>
                  <a:srgbClr val="7300A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grpSp>
      <p:sp>
        <p:nvSpPr>
          <p:cNvPr id="14" name="AutoShape 5"/>
          <p:cNvSpPr>
            <a:spLocks noChangeArrowheads="1"/>
          </p:cNvSpPr>
          <p:nvPr>
            <p:custDataLst>
              <p:tags r:id="rId10"/>
            </p:custDataLst>
          </p:nvPr>
        </p:nvSpPr>
        <p:spPr bwMode="auto">
          <a:xfrm>
            <a:off x="3907120" y="1598409"/>
            <a:ext cx="1629658" cy="896544"/>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0 w 21600"/>
              <a:gd name="T13" fmla="*/ 0 h 21600"/>
              <a:gd name="T14" fmla="*/ 21600 w 21600"/>
              <a:gd name="T15" fmla="*/ 21600 h 21600"/>
            </a:gd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solidFill>
            <a:schemeClr val="accent6">
              <a:lumMod val="20000"/>
              <a:lumOff val="80000"/>
            </a:schemeClr>
          </a:solidFill>
          <a:ln>
            <a:noFill/>
          </a:ln>
        </p:spPr>
        <p:txBody>
          <a:bodyPr lIns="0" tIns="0" rIns="0" bIns="0" anchor="ct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a:defRPr/>
            </a:pPr>
            <a:r>
              <a:rPr lang="zh-CN" altLang="en-US" sz="2000" b="1" kern="0">
                <a:latin typeface="思源宋体 CN Medium" panose="02020500000000000000" pitchFamily="18" charset="-122"/>
                <a:ea typeface="思源宋体 CN Medium" panose="02020500000000000000" pitchFamily="18" charset="-122"/>
                <a:sym typeface="思源宋体 CN Medium" panose="02020500000000000000" pitchFamily="18" charset="-122"/>
              </a:rPr>
              <a:t>做自己想做的事情时</a:t>
            </a:r>
            <a:endParaRPr lang="zh-CN" altLang="en-US" sz="2000" b="1" kern="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7" name="AutoShape 10"/>
          <p:cNvSpPr>
            <a:spLocks noChangeArrowheads="1"/>
          </p:cNvSpPr>
          <p:nvPr>
            <p:custDataLst>
              <p:tags r:id="rId11"/>
            </p:custDataLst>
          </p:nvPr>
        </p:nvSpPr>
        <p:spPr bwMode="auto">
          <a:xfrm>
            <a:off x="6645246" y="1598409"/>
            <a:ext cx="1629659" cy="913330"/>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0 w 21600"/>
              <a:gd name="T13" fmla="*/ 0 h 21600"/>
              <a:gd name="T14" fmla="*/ 21600 w 21600"/>
              <a:gd name="T15" fmla="*/ 21600 h 21600"/>
            </a:gd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solidFill>
            <a:schemeClr val="accent6">
              <a:lumMod val="20000"/>
              <a:lumOff val="80000"/>
            </a:schemeClr>
          </a:solidFill>
          <a:ln>
            <a:noFill/>
          </a:ln>
        </p:spPr>
        <p:txBody>
          <a:bodyPr lIns="0" tIns="0" rIns="0" bIns="0" anchor="ct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lgn="ctr">
              <a:defRPr/>
            </a:pPr>
            <a:r>
              <a:rPr lang="zh-CN" altLang="en-US" sz="2000" b="1" kern="0">
                <a:latin typeface="思源宋体 CN Medium" panose="02020500000000000000" pitchFamily="18" charset="-122"/>
                <a:ea typeface="思源宋体 CN Medium" panose="02020500000000000000" pitchFamily="18" charset="-122"/>
                <a:sym typeface="思源宋体 CN Medium" panose="02020500000000000000" pitchFamily="18" charset="-122"/>
              </a:rPr>
              <a:t>做自己不想做的事情时</a:t>
            </a:r>
            <a:endParaRPr lang="zh-CN" altLang="en-US" sz="2000" b="1" kern="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8" name="AutoShape 19"/>
          <p:cNvSpPr/>
          <p:nvPr>
            <p:custDataLst>
              <p:tags r:id="rId12"/>
            </p:custDataLst>
          </p:nvPr>
        </p:nvSpPr>
        <p:spPr bwMode="auto">
          <a:xfrm rot="5400000">
            <a:off x="4587805" y="2352085"/>
            <a:ext cx="268287" cy="285736"/>
          </a:xfrm>
          <a:prstGeom prst="chevron">
            <a:avLst>
              <a:gd name="adj" fmla="val 50000"/>
            </a:avLst>
          </a:prstGeom>
          <a:solidFill>
            <a:srgbClr val="065086"/>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zh-CN" sz="1200" kern="0">
              <a:solidFill>
                <a:prstClr val="white"/>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9" name="AutoShape 23"/>
          <p:cNvSpPr/>
          <p:nvPr>
            <p:custDataLst>
              <p:tags r:id="rId13"/>
            </p:custDataLst>
          </p:nvPr>
        </p:nvSpPr>
        <p:spPr bwMode="auto">
          <a:xfrm rot="5400000">
            <a:off x="7325933" y="2352085"/>
            <a:ext cx="268287" cy="285736"/>
          </a:xfrm>
          <a:prstGeom prst="chevron">
            <a:avLst>
              <a:gd name="adj" fmla="val 50000"/>
            </a:avLst>
          </a:prstGeom>
          <a:solidFill>
            <a:srgbClr val="065086"/>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zh-CN" sz="1200" kern="0">
              <a:solidFill>
                <a:prstClr val="white"/>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0" name="矩形标注 16"/>
          <p:cNvSpPr>
            <a:spLocks noChangeArrowheads="1"/>
          </p:cNvSpPr>
          <p:nvPr>
            <p:custDataLst>
              <p:tags r:id="rId14"/>
            </p:custDataLst>
          </p:nvPr>
        </p:nvSpPr>
        <p:spPr bwMode="auto">
          <a:xfrm>
            <a:off x="829104" y="2287289"/>
            <a:ext cx="2492611" cy="592518"/>
          </a:xfrm>
          <a:prstGeom prst="wedgeRectCallout">
            <a:avLst>
              <a:gd name="adj1" fmla="val 74749"/>
              <a:gd name="adj2" fmla="val 63370"/>
            </a:avLst>
          </a:prstGeom>
          <a:solidFill>
            <a:schemeClr val="bg1"/>
          </a:solidFill>
          <a:ln w="19050" algn="ctr">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defRPr/>
            </a:pP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感到兴奋，充满期待</a:t>
            </a:r>
            <a:endPar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1" name="矩形标注 17"/>
          <p:cNvSpPr/>
          <p:nvPr>
            <p:custDataLst>
              <p:tags r:id="rId15"/>
            </p:custDataLst>
          </p:nvPr>
        </p:nvSpPr>
        <p:spPr>
          <a:xfrm>
            <a:off x="817278" y="2988002"/>
            <a:ext cx="2554972" cy="805538"/>
          </a:xfrm>
          <a:prstGeom prst="wedgeRectCallout">
            <a:avLst>
              <a:gd name="adj1" fmla="val 64584"/>
              <a:gd name="adj2" fmla="val 48999"/>
            </a:avLst>
          </a:prstGeom>
          <a:solidFill>
            <a:schemeClr val="bg1"/>
          </a:solidFill>
          <a:ln w="25400" cap="flat" cmpd="sng" algn="ctr">
            <a:solidFill>
              <a:schemeClr val="tx1"/>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不气馁，积极寻求解决问题的方法</a:t>
            </a:r>
            <a:endPar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2" name="矩形标注 18"/>
          <p:cNvSpPr/>
          <p:nvPr>
            <p:custDataLst>
              <p:tags r:id="rId16"/>
            </p:custDataLst>
          </p:nvPr>
        </p:nvSpPr>
        <p:spPr>
          <a:xfrm>
            <a:off x="841408" y="3902412"/>
            <a:ext cx="2530842" cy="719137"/>
          </a:xfrm>
          <a:prstGeom prst="wedgeRectCallout">
            <a:avLst>
              <a:gd name="adj1" fmla="val 64488"/>
              <a:gd name="adj2" fmla="val 8048"/>
            </a:avLst>
          </a:prstGeom>
          <a:solidFill>
            <a:schemeClr val="bg1"/>
          </a:solidFill>
          <a:ln w="25400" cap="flat" cmpd="sng" algn="ctr">
            <a:solidFill>
              <a:schemeClr val="tx1"/>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想方设法说服对方，支持自己</a:t>
            </a:r>
            <a:endPar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3" name="矩形标注 19"/>
          <p:cNvSpPr/>
          <p:nvPr>
            <p:custDataLst>
              <p:tags r:id="rId17"/>
            </p:custDataLst>
          </p:nvPr>
        </p:nvSpPr>
        <p:spPr>
          <a:xfrm>
            <a:off x="841408" y="4704749"/>
            <a:ext cx="2533389" cy="507125"/>
          </a:xfrm>
          <a:prstGeom prst="wedgeRectCallout">
            <a:avLst>
              <a:gd name="adj1" fmla="val 66290"/>
              <a:gd name="adj2" fmla="val -36933"/>
            </a:avLst>
          </a:prstGeom>
          <a:solidFill>
            <a:schemeClr val="bg1"/>
          </a:solidFill>
          <a:ln w="25400" cap="flat" cmpd="sng" algn="ctr">
            <a:solidFill>
              <a:schemeClr val="tx1"/>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感到高兴，有成就感</a:t>
            </a:r>
            <a:endPar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4" name="矩形标注 20"/>
          <p:cNvSpPr>
            <a:spLocks noChangeArrowheads="1"/>
          </p:cNvSpPr>
          <p:nvPr>
            <p:custDataLst>
              <p:tags r:id="rId18"/>
            </p:custDataLst>
          </p:nvPr>
        </p:nvSpPr>
        <p:spPr bwMode="auto">
          <a:xfrm>
            <a:off x="8765954" y="2859935"/>
            <a:ext cx="2501456" cy="476537"/>
          </a:xfrm>
          <a:prstGeom prst="wedgeRectCallout">
            <a:avLst>
              <a:gd name="adj1" fmla="val -72212"/>
              <a:gd name="adj2" fmla="val 3381"/>
            </a:avLst>
          </a:prstGeom>
          <a:solidFill>
            <a:schemeClr val="bg1"/>
          </a:solidFill>
          <a:ln w="19050" algn="ctr">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a:defRPr/>
            </a:pP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态度不积极</a:t>
            </a:r>
            <a:r>
              <a:rPr lang="en-US" altLang="zh-CN"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畏首畏尾</a:t>
            </a:r>
            <a:endPar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5" name="矩形标注 21"/>
          <p:cNvSpPr/>
          <p:nvPr>
            <p:custDataLst>
              <p:tags r:id="rId19"/>
            </p:custDataLst>
          </p:nvPr>
        </p:nvSpPr>
        <p:spPr>
          <a:xfrm>
            <a:off x="8753654" y="3499015"/>
            <a:ext cx="2513756" cy="472739"/>
          </a:xfrm>
          <a:prstGeom prst="wedgeRectCallout">
            <a:avLst>
              <a:gd name="adj1" fmla="val -63722"/>
              <a:gd name="adj2" fmla="val 59385"/>
            </a:avLst>
          </a:prstGeom>
          <a:solidFill>
            <a:schemeClr val="bg1"/>
          </a:solidFill>
          <a:ln w="19050" cap="flat" cmpd="sng" algn="ctr">
            <a:solidFill>
              <a:schemeClr val="tx1"/>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泄气，放弃自己的想法</a:t>
            </a:r>
            <a:endPar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6" name="矩形标注 22"/>
          <p:cNvSpPr/>
          <p:nvPr>
            <p:custDataLst>
              <p:tags r:id="rId20"/>
            </p:custDataLst>
          </p:nvPr>
        </p:nvSpPr>
        <p:spPr>
          <a:xfrm>
            <a:off x="8746123" y="4148067"/>
            <a:ext cx="2513756" cy="501217"/>
          </a:xfrm>
          <a:prstGeom prst="wedgeRectCallout">
            <a:avLst>
              <a:gd name="adj1" fmla="val -63435"/>
              <a:gd name="adj2" fmla="val 19633"/>
            </a:avLst>
          </a:prstGeom>
          <a:solidFill>
            <a:schemeClr val="bg1"/>
          </a:solidFill>
          <a:ln w="19050" cap="flat" cmpd="sng" algn="ctr">
            <a:solidFill>
              <a:schemeClr val="tx1"/>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随声附和，立即停止</a:t>
            </a:r>
            <a:endPar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7" name="矩形标注 23"/>
          <p:cNvSpPr/>
          <p:nvPr>
            <p:custDataLst>
              <p:tags r:id="rId21"/>
            </p:custDataLst>
          </p:nvPr>
        </p:nvSpPr>
        <p:spPr>
          <a:xfrm>
            <a:off x="8765954" y="4815987"/>
            <a:ext cx="2493925" cy="501217"/>
          </a:xfrm>
          <a:prstGeom prst="wedgeRectCallout">
            <a:avLst>
              <a:gd name="adj1" fmla="val -61608"/>
              <a:gd name="adj2" fmla="val -4938"/>
            </a:avLst>
          </a:prstGeom>
          <a:solidFill>
            <a:schemeClr val="bg1"/>
          </a:solidFill>
          <a:ln w="19050" cap="flat" cmpd="sng" algn="ctr">
            <a:solidFill>
              <a:schemeClr val="tx1"/>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感到很累，没有快乐感</a:t>
            </a:r>
            <a:endParaRPr lang="zh-CN" altLang="en-US" kern="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1" name="文本框 30"/>
          <p:cNvSpPr txBox="1"/>
          <p:nvPr>
            <p:custDataLst>
              <p:tags r:id="rId22"/>
            </p:custDataLst>
          </p:nvPr>
        </p:nvSpPr>
        <p:spPr>
          <a:xfrm>
            <a:off x="840841" y="5833260"/>
            <a:ext cx="10419038"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思考：</a:t>
            </a:r>
            <a:r>
              <a:rPr kumimoji="0" lang="zh-CN" altLang="en-US" sz="2400" b="1"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学习</a:t>
            </a:r>
            <a:r>
              <a:rPr kumimoji="0" lang="zh-CN" altLang="en-US" sz="2400" b="1" i="0" u="none" strike="noStrike" kern="1200" cap="none" spc="0" normalizeH="0" baseline="0" noProof="0">
                <a:ln>
                  <a:noFill/>
                </a:ln>
                <a:solidFill>
                  <a:prstClr val="black"/>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是你想做的事吗？如果不是，怎样让学习成为自己想做的事？</a:t>
            </a:r>
            <a:endParaRPr kumimoji="0" lang="zh-CN" altLang="en-US" sz="2400" b="1" i="0" u="none" strike="noStrike" kern="1200" cap="none" spc="0" normalizeH="0" baseline="0" noProof="0">
              <a:ln>
                <a:noFill/>
              </a:ln>
              <a:solidFill>
                <a:prstClr val="black"/>
              </a:solidFill>
              <a:effectLst/>
              <a:uLnTx/>
              <a:uFillTx/>
              <a:latin typeface="思源宋体 CN Medium" panose="02020500000000000000" pitchFamily="18" charset="-122"/>
              <a:ea typeface="思源宋体 CN Medium" panose="02020500000000000000" pitchFamily="18" charset="-122"/>
              <a:cs typeface="Verdana" panose="020b0604030504040204" pitchFamily="34" charset="0"/>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ppt_x</p:attrName>
                                        </p:attrNameLst>
                                      </p:cBhvr>
                                      <p:tavLst>
                                        <p:tav tm="0">
                                          <p:val>
                                            <p:strVal val="#ppt_x"/>
                                          </p:val>
                                        </p:tav>
                                        <p:tav tm="100000">
                                          <p:val>
                                            <p:strVal val="#ppt_x"/>
                                          </p:val>
                                        </p:tav>
                                      </p:tavLst>
                                    </p:anim>
                                    <p:anim calcmode="lin" valueType="num">
                                      <p:cBhvr>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p:cTn id="13" dur="500" fill="hold"/>
                                        <p:tgtEl>
                                          <p:spTgt spid="21"/>
                                        </p:tgtEl>
                                        <p:attrNameLst>
                                          <p:attrName>ppt_x</p:attrName>
                                        </p:attrNameLst>
                                      </p:cBhvr>
                                      <p:tavLst>
                                        <p:tav tm="0">
                                          <p:val>
                                            <p:strVal val="#ppt_x"/>
                                          </p:val>
                                        </p:tav>
                                        <p:tav tm="100000">
                                          <p:val>
                                            <p:strVal val="#ppt_x"/>
                                          </p:val>
                                        </p:tav>
                                      </p:tavLst>
                                    </p:anim>
                                    <p:anim calcmode="lin" valueType="num">
                                      <p:cBhvr>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p:cTn id="19" dur="500" fill="hold"/>
                                        <p:tgtEl>
                                          <p:spTgt spid="22"/>
                                        </p:tgtEl>
                                        <p:attrNameLst>
                                          <p:attrName>ppt_x</p:attrName>
                                        </p:attrNameLst>
                                      </p:cBhvr>
                                      <p:tavLst>
                                        <p:tav tm="0">
                                          <p:val>
                                            <p:strVal val="#ppt_x"/>
                                          </p:val>
                                        </p:tav>
                                        <p:tav tm="100000">
                                          <p:val>
                                            <p:strVal val="#ppt_x"/>
                                          </p:val>
                                        </p:tav>
                                      </p:tavLst>
                                    </p:anim>
                                    <p:anim calcmode="lin" valueType="num">
                                      <p:cBhvr>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p:cTn id="25" dur="500" fill="hold"/>
                                        <p:tgtEl>
                                          <p:spTgt spid="23"/>
                                        </p:tgtEl>
                                        <p:attrNameLst>
                                          <p:attrName>ppt_x</p:attrName>
                                        </p:attrNameLst>
                                      </p:cBhvr>
                                      <p:tavLst>
                                        <p:tav tm="0">
                                          <p:val>
                                            <p:strVal val="#ppt_x"/>
                                          </p:val>
                                        </p:tav>
                                        <p:tav tm="100000">
                                          <p:val>
                                            <p:strVal val="#ppt_x"/>
                                          </p:val>
                                        </p:tav>
                                      </p:tavLst>
                                    </p:anim>
                                    <p:anim calcmode="lin" valueType="num">
                                      <p:cBhvr>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p:cTn id="31" dur="500" fill="hold"/>
                                        <p:tgtEl>
                                          <p:spTgt spid="24"/>
                                        </p:tgtEl>
                                        <p:attrNameLst>
                                          <p:attrName>ppt_x</p:attrName>
                                        </p:attrNameLst>
                                      </p:cBhvr>
                                      <p:tavLst>
                                        <p:tav tm="0">
                                          <p:val>
                                            <p:strVal val="#ppt_x"/>
                                          </p:val>
                                        </p:tav>
                                        <p:tav tm="100000">
                                          <p:val>
                                            <p:strVal val="#ppt_x"/>
                                          </p:val>
                                        </p:tav>
                                      </p:tavLst>
                                    </p:anim>
                                    <p:anim calcmode="lin" valueType="num">
                                      <p:cBhvr>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p:cTn id="37" dur="500" fill="hold"/>
                                        <p:tgtEl>
                                          <p:spTgt spid="25"/>
                                        </p:tgtEl>
                                        <p:attrNameLst>
                                          <p:attrName>ppt_x</p:attrName>
                                        </p:attrNameLst>
                                      </p:cBhvr>
                                      <p:tavLst>
                                        <p:tav tm="0">
                                          <p:val>
                                            <p:strVal val="#ppt_x"/>
                                          </p:val>
                                        </p:tav>
                                        <p:tav tm="100000">
                                          <p:val>
                                            <p:strVal val="#ppt_x"/>
                                          </p:val>
                                        </p:tav>
                                      </p:tavLst>
                                    </p:anim>
                                    <p:anim calcmode="lin" valueType="num">
                                      <p:cBhvr>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anim calcmode="lin" valueType="num">
                                      <p:cBhvr>
                                        <p:cTn id="43" dur="500" fill="hold"/>
                                        <p:tgtEl>
                                          <p:spTgt spid="26"/>
                                        </p:tgtEl>
                                        <p:attrNameLst>
                                          <p:attrName>ppt_x</p:attrName>
                                        </p:attrNameLst>
                                      </p:cBhvr>
                                      <p:tavLst>
                                        <p:tav tm="0">
                                          <p:val>
                                            <p:strVal val="#ppt_x"/>
                                          </p:val>
                                        </p:tav>
                                        <p:tav tm="100000">
                                          <p:val>
                                            <p:strVal val="#ppt_x"/>
                                          </p:val>
                                        </p:tav>
                                      </p:tavLst>
                                    </p:anim>
                                    <p:anim calcmode="lin" valueType="num">
                                      <p:cBhvr>
                                        <p:cTn id="4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27"/>
                                        </p:tgtEl>
                                        <p:attrNameLst>
                                          <p:attrName>style.visibility</p:attrName>
                                        </p:attrNameLst>
                                      </p:cBhvr>
                                      <p:to>
                                        <p:strVal val="visible"/>
                                      </p:to>
                                    </p:set>
                                    <p:anim calcmode="lin" valueType="num">
                                      <p:cBhvr>
                                        <p:cTn id="49" dur="500" fill="hold"/>
                                        <p:tgtEl>
                                          <p:spTgt spid="27"/>
                                        </p:tgtEl>
                                        <p:attrNameLst>
                                          <p:attrName>ppt_x</p:attrName>
                                        </p:attrNameLst>
                                      </p:cBhvr>
                                      <p:tavLst>
                                        <p:tav tm="0">
                                          <p:val>
                                            <p:strVal val="#ppt_x"/>
                                          </p:val>
                                        </p:tav>
                                        <p:tav tm="100000">
                                          <p:val>
                                            <p:strVal val="#ppt_x"/>
                                          </p:val>
                                        </p:tav>
                                      </p:tavLst>
                                    </p:anim>
                                    <p:anim calcmode="lin" valueType="num">
                                      <p:cBhvr>
                                        <p:cTn id="50"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22" grpId="0"/>
      <p:bldP spid="23" grpId="0"/>
      <p:bldP spid="24" grpId="0"/>
      <p:bldP spid="25" grpId="0"/>
      <p:bldP spid="26" grpId="0"/>
      <p:bldP spid="2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文本框 4"/>
          <p:cNvSpPr txBox="1">
            <a:spLocks noChangeArrowheads="1"/>
          </p:cNvSpPr>
          <p:nvPr>
            <p:custDataLst>
              <p:tags r:id="rId4"/>
            </p:custDataLst>
          </p:nvPr>
        </p:nvSpPr>
        <p:spPr bwMode="auto">
          <a:xfrm>
            <a:off x="1418317" y="1525480"/>
            <a:ext cx="2303079"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457200" marR="0" lvl="0" indent="-4572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重点问题</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4" name="矩形 13"/>
          <p:cNvSpPr/>
          <p:nvPr>
            <p:custDataLst>
              <p:tags r:id="rId5"/>
            </p:custDataLst>
          </p:nvPr>
        </p:nvSpPr>
        <p:spPr>
          <a:xfrm>
            <a:off x="1921473" y="2516247"/>
            <a:ext cx="6096000" cy="52322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pitchFamily="2" charset="2"/>
              <a:buChar char="ü"/>
            </a:pPr>
            <a:r>
              <a:rPr lang="zh-CN" altLang="en-US" sz="2800">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学习中的快乐有哪些？</a:t>
            </a:r>
            <a:endParaRPr lang="en-US" altLang="zh-CN" sz="28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8" name="矩形 17"/>
          <p:cNvSpPr/>
          <p:nvPr>
            <p:custDataLst>
              <p:tags r:id="rId6"/>
            </p:custDataLst>
          </p:nvPr>
        </p:nvSpPr>
        <p:spPr>
          <a:xfrm>
            <a:off x="1921473" y="5200731"/>
            <a:ext cx="4596130"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pitchFamily="2" charset="2"/>
              <a:buChar char="ü"/>
            </a:pPr>
            <a:r>
              <a:rPr lang="zh-CN" altLang="en-US" sz="2800">
                <a:latin typeface="思源宋体 CN Medium" panose="02020500000000000000" pitchFamily="18" charset="-122"/>
                <a:ea typeface="思源宋体 CN Medium" panose="02020500000000000000" pitchFamily="18" charset="-122"/>
                <a:sym typeface="思源宋体 CN Medium" panose="02020500000000000000" pitchFamily="18" charset="-122"/>
              </a:rPr>
              <a:t>怎样做到“学会学习”？</a:t>
            </a:r>
            <a:endParaRPr lang="en-US" altLang="zh-CN" sz="28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0" name="矩形 19"/>
          <p:cNvSpPr/>
          <p:nvPr>
            <p:custDataLst>
              <p:tags r:id="rId7"/>
            </p:custDataLst>
          </p:nvPr>
        </p:nvSpPr>
        <p:spPr>
          <a:xfrm>
            <a:off x="1921473" y="4305903"/>
            <a:ext cx="6032421"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pitchFamily="2" charset="2"/>
              <a:buChar char="ü"/>
            </a:pPr>
            <a:r>
              <a:rPr lang="zh-CN" altLang="en-US" sz="2800">
                <a:latin typeface="思源宋体 CN Medium" panose="02020500000000000000" pitchFamily="18" charset="-122"/>
                <a:ea typeface="思源宋体 CN Medium" panose="02020500000000000000" pitchFamily="18" charset="-122"/>
                <a:sym typeface="思源宋体 CN Medium" panose="02020500000000000000" pitchFamily="18" charset="-122"/>
              </a:rPr>
              <a:t>如何看待“学习是苦乐交织的”？</a:t>
            </a:r>
            <a:endParaRPr lang="en-US" altLang="zh-CN" sz="28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1" name="矩形 20"/>
          <p:cNvSpPr/>
          <p:nvPr>
            <p:custDataLst>
              <p:tags r:id="rId8"/>
            </p:custDataLst>
          </p:nvPr>
        </p:nvSpPr>
        <p:spPr>
          <a:xfrm>
            <a:off x="1921473" y="3411075"/>
            <a:ext cx="6391493"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pitchFamily="2" charset="2"/>
              <a:buChar char="ü"/>
            </a:pPr>
            <a:r>
              <a:rPr lang="zh-CN" altLang="en-US" sz="2800">
                <a:latin typeface="思源宋体 CN Medium" panose="02020500000000000000" pitchFamily="18" charset="-122"/>
                <a:ea typeface="思源宋体 CN Medium" panose="02020500000000000000" pitchFamily="18" charset="-122"/>
                <a:sym typeface="思源宋体 CN Medium" panose="02020500000000000000" pitchFamily="18" charset="-122"/>
              </a:rPr>
              <a:t>面对学习的“苦”我们应该怎么办？</a:t>
            </a:r>
            <a:endParaRPr lang="en-US" altLang="zh-CN" sz="28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14"/>
          <p:cNvSpPr/>
          <p:nvPr>
            <p:custDataLst>
              <p:tags r:id="rId9"/>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新课引入</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片 5" descr="背景图案&#10;&#10;描述已自动生成"/>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图片 8" descr="图表&#10;&#10;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86995" y="259080"/>
            <a:ext cx="12456160" cy="6303010"/>
          </a:xfrm>
          <a:prstGeom prst="rect">
            <a:avLst/>
          </a:prstGeom>
        </p:spPr>
      </p:pic>
      <p:pic>
        <p:nvPicPr>
          <p:cNvPr id="11" name="图片 10" descr="卡通人物&#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64362"/>
          <a:stretch>
            <a:fillRect/>
          </a:stretch>
        </p:blipFill>
        <p:spPr>
          <a:xfrm>
            <a:off x="8736965" y="1511300"/>
            <a:ext cx="3805555" cy="5553710"/>
          </a:xfrm>
          <a:prstGeom prst="rect">
            <a:avLst/>
          </a:prstGeom>
        </p:spPr>
      </p:pic>
      <p:grpSp>
        <p:nvGrpSpPr>
          <p:cNvPr id="2" name="组合 1"/>
          <p:cNvGrpSpPr/>
          <p:nvPr>
            <p:custDataLst>
              <p:tags r:id="rId10"/>
            </p:custDataLst>
          </p:nvPr>
        </p:nvGrpSpPr>
        <p:grpSpPr>
          <a:xfrm>
            <a:off x="1602740" y="1964055"/>
            <a:ext cx="6724015" cy="2594610"/>
            <a:chOff x="4443" y="2707"/>
            <a:chExt cx="10589" cy="4086"/>
          </a:xfrm>
        </p:grpSpPr>
        <p:sp>
          <p:nvSpPr>
            <p:cNvPr id="20" name="文本框 19"/>
            <p:cNvSpPr txBox="1"/>
            <p:nvPr>
              <p:custDataLst>
                <p:tags r:id="rId11"/>
              </p:custDataLst>
            </p:nvPr>
          </p:nvSpPr>
          <p:spPr>
            <a:xfrm>
              <a:off x="4443" y="4021"/>
              <a:ext cx="10066" cy="18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6000">
                  <a:latin typeface="黑体" panose="02010609060101010101" charset="-122"/>
                  <a:ea typeface="黑体" panose="02010609060101010101" charset="-122"/>
                  <a:sym typeface="+mn-ea"/>
                </a:rPr>
                <a:t>新知探究</a:t>
              </a:r>
              <a:endParaRPr kumimoji="1" lang="zh-CN" altLang="en-US" sz="6000" spc="450">
                <a:solidFill>
                  <a:schemeClr val="tx1">
                    <a:lumMod val="95000"/>
                    <a:lumOff val="5000"/>
                  </a:schemeClr>
                </a:solidFill>
                <a:latin typeface="黑体" panose="02010609060101010101" charset="-122"/>
                <a:ea typeface="黑体" panose="02010609060101010101" charset="-122"/>
                <a:cs typeface="黑体" panose="02010609060101010101" charset="-122"/>
                <a:sym typeface="+mn-ea"/>
              </a:endParaRPr>
            </a:p>
          </p:txBody>
        </p:sp>
        <p:grpSp>
          <p:nvGrpSpPr>
            <p:cNvPr id="21" name="组合 20"/>
            <p:cNvGrpSpPr/>
            <p:nvPr>
              <p:custDataLst>
                <p:tags r:id="rId12"/>
              </p:custDataLst>
            </p:nvPr>
          </p:nvGrpSpPr>
          <p:grpSpPr>
            <a:xfrm>
              <a:off x="6664" y="2707"/>
              <a:ext cx="6134" cy="1204"/>
              <a:chOff x="3912583" y="1718870"/>
              <a:chExt cx="3895138" cy="764455"/>
            </a:xfrm>
          </p:grpSpPr>
          <p:sp>
            <p:nvSpPr>
              <p:cNvPr id="3" name="文本框 2"/>
              <p:cNvSpPr txBox="1"/>
              <p:nvPr>
                <p:custDataLst>
                  <p:tags r:id="rId13"/>
                </p:custDataLst>
              </p:nvPr>
            </p:nvSpPr>
            <p:spPr>
              <a:xfrm>
                <a:off x="3912583" y="1718870"/>
                <a:ext cx="2214907" cy="70667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rPr>
                  <a:t>第二部分</a:t>
                </a:r>
                <a:endPar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sp>
            <p:nvSpPr>
              <p:cNvPr id="42" name="文本框 41"/>
              <p:cNvSpPr txBox="1"/>
              <p:nvPr>
                <p:custDataLst>
                  <p:tags r:id="rId14"/>
                </p:custDataLst>
              </p:nvPr>
            </p:nvSpPr>
            <p:spPr>
              <a:xfrm>
                <a:off x="6179237" y="1903536"/>
                <a:ext cx="1440833" cy="52191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PART</a:t>
                </a:r>
                <a:r>
                  <a:rPr kumimoji="1" lang="zh-CN" altLang="en-US" sz="2800" b="1">
                    <a:solidFill>
                      <a:schemeClr val="tx1">
                        <a:lumMod val="95000"/>
                        <a:lumOff val="5000"/>
                      </a:schemeClr>
                    </a:solidFill>
                    <a:latin typeface="黑体" panose="02010609060101010101" charset="-122"/>
                    <a:ea typeface="黑体" panose="02010609060101010101" charset="-122"/>
                    <a:cs typeface="黑体" panose="02010609060101010101" charset="-122"/>
                  </a:rPr>
                  <a:t> </a:t>
                </a:r>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02</a:t>
                </a:r>
                <a:endPar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cxnSp>
            <p:nvCxnSpPr>
              <p:cNvPr id="43" name="直线连接符 10"/>
              <p:cNvCxnSpPr/>
              <p:nvPr>
                <p:custDataLst>
                  <p:tags r:id="rId15"/>
                </p:custDataLst>
              </p:nvPr>
            </p:nvCxnSpPr>
            <p:spPr>
              <a:xfrm flipH="1">
                <a:off x="4003017" y="2483325"/>
                <a:ext cx="38047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4" name="文本框 43"/>
            <p:cNvSpPr txBox="1"/>
            <p:nvPr>
              <p:custDataLst>
                <p:tags r:id="rId16"/>
              </p:custDataLst>
            </p:nvPr>
          </p:nvSpPr>
          <p:spPr>
            <a:xfrm>
              <a:off x="4572" y="5922"/>
              <a:ext cx="10460" cy="8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 name="矩形 4"/>
          <p:cNvSpPr/>
          <p:nvPr>
            <p:custDataLst>
              <p:tags r:id="rId4"/>
            </p:custDataLst>
          </p:nvPr>
        </p:nvSpPr>
        <p:spPr>
          <a:xfrm>
            <a:off x="1494850" y="2089305"/>
            <a:ext cx="357020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探究一：学习中的苦与乐</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5" name="文本框 4"/>
          <p:cNvSpPr txBox="1"/>
          <p:nvPr>
            <p:custDataLst>
              <p:tags r:id="rId5"/>
            </p:custDataLst>
          </p:nvPr>
        </p:nvSpPr>
        <p:spPr>
          <a:xfrm>
            <a:off x="1526200" y="2955324"/>
            <a:ext cx="8421751" cy="461665"/>
          </a:xfrm>
          <a:prstGeom prst="rect">
            <a:avLst/>
          </a:prstGeom>
          <a:noFill/>
          <a:ln w="57150" cap="flat" cmpd="sng">
            <a:noFill/>
            <a:prstDash val="solid"/>
            <a:round/>
            <a:headEnd type="none" w="med" len="med"/>
            <a:tailEnd type="none" w="med" len="me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b="1" noProof="1">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rPr>
              <a:t>发愤忘食，</a:t>
            </a:r>
            <a:r>
              <a:rPr lang="zh-CN" altLang="en-US" sz="2400" b="1" noProof="1">
                <a:solidFill>
                  <a:srgbClr val="C00000"/>
                </a:solidFill>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rPr>
              <a:t>乐</a:t>
            </a:r>
            <a:r>
              <a:rPr lang="zh-CN" altLang="en-US" sz="2400" b="1" noProof="1">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rPr>
              <a:t>以忘忧，不知老之将至。</a:t>
            </a:r>
            <a:endParaRPr lang="zh-CN" altLang="en-US" sz="16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8" name="文本框 4"/>
          <p:cNvSpPr txBox="1">
            <a:spLocks noChangeArrowheads="1"/>
          </p:cNvSpPr>
          <p:nvPr>
            <p:custDataLst>
              <p:tags r:id="rId6"/>
            </p:custDataLst>
          </p:nvPr>
        </p:nvSpPr>
        <p:spPr bwMode="auto">
          <a:xfrm>
            <a:off x="4552747" y="5202942"/>
            <a:ext cx="2347783" cy="461665"/>
          </a:xfrm>
          <a:prstGeom prst="rect">
            <a:avLst/>
          </a:prstGeom>
          <a:noFill/>
          <a:ln w="57150">
            <a:noFill/>
            <a:round/>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学习中有辛苦</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9" name="文本框 4"/>
          <p:cNvSpPr txBox="1">
            <a:spLocks noChangeArrowheads="1"/>
          </p:cNvSpPr>
          <p:nvPr>
            <p:custDataLst>
              <p:tags r:id="rId7"/>
            </p:custDataLst>
          </p:nvPr>
        </p:nvSpPr>
        <p:spPr bwMode="auto">
          <a:xfrm>
            <a:off x="2334657" y="3569834"/>
            <a:ext cx="4040187" cy="461665"/>
          </a:xfrm>
          <a:prstGeom prst="rect">
            <a:avLst/>
          </a:prstGeom>
          <a:noFill/>
          <a:ln w="57150">
            <a:noFill/>
            <a:round/>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学习中有快乐</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2" name="文本框 31"/>
          <p:cNvSpPr txBox="1"/>
          <p:nvPr>
            <p:custDataLst>
              <p:tags r:id="rId8"/>
            </p:custDataLst>
          </p:nvPr>
        </p:nvSpPr>
        <p:spPr>
          <a:xfrm>
            <a:off x="1494850" y="4646010"/>
            <a:ext cx="7950087"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noProof="1">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rPr>
              <a:t>书山有路勤为径，学海无涯</a:t>
            </a:r>
            <a:r>
              <a:rPr lang="zh-CN" altLang="en-US" sz="2400" b="1" noProof="1">
                <a:solidFill>
                  <a:srgbClr val="C00000"/>
                </a:solidFill>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rPr>
              <a:t>苦</a:t>
            </a:r>
            <a:r>
              <a:rPr lang="zh-CN" altLang="en-US" sz="2400" b="1" noProof="1">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rPr>
              <a:t>作舟。</a:t>
            </a:r>
            <a:endParaRPr lang="zh-CN" altLang="en-US" sz="2400" b="1" noProof="1">
              <a:latin typeface="思源宋体 CN Medium" panose="02020500000000000000" pitchFamily="18" charset="-122"/>
              <a:ea typeface="思源宋体 CN Medium" panose="02020500000000000000" pitchFamily="18" charset="-122"/>
              <a:cs typeface="+mn-ea"/>
              <a:sym typeface="思源宋体 CN Medium" panose="02020500000000000000" pitchFamily="18" charset="-122"/>
            </a:endParaRPr>
          </a:p>
        </p:txBody>
      </p:sp>
      <p:sp>
        <p:nvSpPr>
          <p:cNvPr id="6" name="文本框 4"/>
          <p:cNvSpPr txBox="1">
            <a:spLocks noChangeArrowheads="1"/>
          </p:cNvSpPr>
          <p:nvPr>
            <p:custDataLst>
              <p:tags r:id="rId9"/>
            </p:custDataLst>
          </p:nvPr>
        </p:nvSpPr>
        <p:spPr bwMode="auto">
          <a:xfrm>
            <a:off x="1399765" y="1424225"/>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第一目：体味学习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文本框 14"/>
          <p:cNvSpPr/>
          <p:nvPr>
            <p:custDataLst>
              <p:tags r:id="rId10"/>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8" grpId="0"/>
      <p:bldP spid="29" grpId="0"/>
      <p:bldP spid="3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文本框 4"/>
          <p:cNvSpPr txBox="1"/>
          <p:nvPr>
            <p:custDataLst>
              <p:tags r:id="rId4"/>
            </p:custDataLst>
          </p:nvPr>
        </p:nvSpPr>
        <p:spPr>
          <a:xfrm>
            <a:off x="2068346" y="3167394"/>
            <a:ext cx="4016764" cy="1938992"/>
          </a:xfrm>
          <a:prstGeom prst="rect">
            <a:avLst/>
          </a:prstGeom>
          <a:noFill/>
          <a:ln>
            <a:no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defRPr/>
            </a:pPr>
            <a:r>
              <a:rPr lang="en-US" altLang="zh-CN" sz="24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r>
              <a:rPr lang="zh-CN" altLang="en-US" sz="24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学习中有快乐</a:t>
            </a:r>
            <a:endParaRPr lang="zh-CN" altLang="en-US" sz="24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defRPr/>
            </a:pPr>
            <a:endParaRPr lang="zh-CN" altLang="en-US" sz="24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defRPr/>
            </a:pPr>
            <a:endParaRPr lang="zh-CN" altLang="en-US" sz="24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defRPr/>
            </a:pPr>
            <a:endParaRPr lang="zh-CN" altLang="en-US" sz="24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defRPr/>
            </a:pPr>
            <a:r>
              <a:rPr lang="zh-CN" altLang="en-US" sz="24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rPr>
              <a:t>     学习中有辛苦</a:t>
            </a:r>
            <a:endParaRPr lang="zh-CN" altLang="en-US" sz="2400" b="1" noProof="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1" name="矩形 10"/>
          <p:cNvSpPr/>
          <p:nvPr>
            <p:custDataLst>
              <p:tags r:id="rId5"/>
            </p:custDataLst>
          </p:nvPr>
        </p:nvSpPr>
        <p:spPr>
          <a:xfrm>
            <a:off x="3016287" y="3782947"/>
            <a:ext cx="1060441"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b="1">
                <a:solidFill>
                  <a:srgbClr val="C00000"/>
                </a:solidFill>
                <a:latin typeface="思源宋体 CN Medium" panose="02020500000000000000" pitchFamily="18" charset="-122"/>
                <a:ea typeface="思源宋体 CN Medium" panose="02020500000000000000" pitchFamily="18" charset="-122"/>
                <a:cs typeface="华文新魏" panose="02010800040101010101" charset="-122"/>
                <a:sym typeface="思源宋体 CN Medium" panose="02020500000000000000" pitchFamily="18" charset="-122"/>
              </a:rPr>
              <a:t>VS</a:t>
            </a:r>
            <a:endParaRPr lang="zh-CN" altLang="en-US" sz="6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2" name="矩形 11"/>
          <p:cNvSpPr/>
          <p:nvPr>
            <p:custDataLst>
              <p:tags r:id="rId6"/>
            </p:custDataLst>
          </p:nvPr>
        </p:nvSpPr>
        <p:spPr>
          <a:xfrm>
            <a:off x="1641251" y="2120786"/>
            <a:ext cx="357020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探究一：学习中的苦与乐</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cxnSp>
        <p:nvCxnSpPr>
          <p:cNvPr id="14" name="直接连接符 13"/>
          <p:cNvCxnSpPr/>
          <p:nvPr>
            <p:custDataLst>
              <p:tags r:id="rId7"/>
            </p:custDataLst>
          </p:nvPr>
        </p:nvCxnSpPr>
        <p:spPr>
          <a:xfrm flipH="1">
            <a:off x="5460831" y="2825936"/>
            <a:ext cx="0" cy="28741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文本框 4"/>
          <p:cNvSpPr txBox="1">
            <a:spLocks noChangeArrowheads="1"/>
          </p:cNvSpPr>
          <p:nvPr>
            <p:custDataLst>
              <p:tags r:id="rId8"/>
            </p:custDataLst>
          </p:nvPr>
        </p:nvSpPr>
        <p:spPr bwMode="auto">
          <a:xfrm>
            <a:off x="1399765" y="1424225"/>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第一目：体味学习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5" name="文本框 14"/>
          <p:cNvSpPr txBox="1"/>
          <p:nvPr>
            <p:custDataLst>
              <p:tags r:id="rId9"/>
            </p:custDataLst>
          </p:nvPr>
        </p:nvSpPr>
        <p:spPr>
          <a:xfrm>
            <a:off x="6085110" y="3569234"/>
            <a:ext cx="3941391" cy="113531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思考：你赞同哪种观点？</a:t>
            </a:r>
            <a:endParaRPr kumimoji="0" lang="en-US" altLang="zh-CN" sz="2400" b="0"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marL="0" marR="0" lvl="0" indent="0" algn="l"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说说你的理由吧。</a:t>
            </a:r>
            <a:endParaRPr kumimoji="0" lang="zh-CN" altLang="en-US" b="0"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cs typeface="Verdana" panose="020b0604030504040204" pitchFamily="34" charset="0"/>
              <a:sym typeface="思源宋体 CN Medium" panose="02020500000000000000" pitchFamily="18" charset="-122"/>
            </a:endParaRPr>
          </a:p>
        </p:txBody>
      </p:sp>
      <p:sp>
        <p:nvSpPr>
          <p:cNvPr id="16" name="文本框 14"/>
          <p:cNvSpPr/>
          <p:nvPr>
            <p:custDataLst>
              <p:tags r:id="rId10"/>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文本框 4"/>
          <p:cNvSpPr txBox="1"/>
          <p:nvPr>
            <p:custDataLst>
              <p:tags r:id="rId4"/>
            </p:custDataLst>
          </p:nvPr>
        </p:nvSpPr>
        <p:spPr>
          <a:xfrm>
            <a:off x="1417973" y="2985879"/>
            <a:ext cx="4016764" cy="584775"/>
          </a:xfrm>
          <a:prstGeom prst="rect">
            <a:avLst/>
          </a:prstGeom>
          <a:noFill/>
          <a:ln>
            <a:no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defRPr/>
            </a:pPr>
            <a:r>
              <a:rPr lang="en-US" altLang="zh-CN" sz="3200" b="1" noProof="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r>
              <a:rPr lang="zh-CN" altLang="en-US" sz="3200" b="1" noProof="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学习中有快乐</a:t>
            </a:r>
            <a:endParaRPr lang="zh-CN" altLang="en-US" sz="3200" b="1" noProof="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矩形 9"/>
          <p:cNvSpPr/>
          <p:nvPr>
            <p:custDataLst>
              <p:tags r:id="rId5"/>
            </p:custDataLst>
          </p:nvPr>
        </p:nvSpPr>
        <p:spPr>
          <a:xfrm>
            <a:off x="1213614" y="3650287"/>
            <a:ext cx="4758070" cy="24006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学习有进步被老师表扬了，我很快乐！ </a:t>
            </a:r>
            <a:endPar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fontAlgn="ct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我帮同桌解了一道题，我很快乐！</a:t>
            </a:r>
            <a:endPar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fontAlgn="ct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学会了很多英语对话，我很快乐！</a:t>
            </a:r>
            <a:endPar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fontAlgn="ct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发现了一种新的学习方法，我很快乐！</a:t>
            </a:r>
            <a:endParaRPr lang="en-US" altLang="zh-CN"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fontAlgn="ctr">
              <a:lnSpc>
                <a:spcPct val="150000"/>
              </a:lnSpc>
            </a:pPr>
            <a:r>
              <a:rPr lang="en-US" altLang="zh-CN"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en-US" altLang="zh-CN"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cxnSp>
        <p:nvCxnSpPr>
          <p:cNvPr id="11" name="直接连接符 10"/>
          <p:cNvCxnSpPr/>
          <p:nvPr>
            <p:custDataLst>
              <p:tags r:id="rId6"/>
            </p:custDataLst>
          </p:nvPr>
        </p:nvCxnSpPr>
        <p:spPr>
          <a:xfrm flipH="1">
            <a:off x="5971684" y="2751357"/>
            <a:ext cx="0" cy="30968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矩形 15"/>
          <p:cNvSpPr/>
          <p:nvPr>
            <p:custDataLst>
              <p:tags r:id="rId7"/>
            </p:custDataLst>
          </p:nvPr>
        </p:nvSpPr>
        <p:spPr>
          <a:xfrm>
            <a:off x="6508631" y="2868618"/>
            <a:ext cx="4672883" cy="2862322"/>
          </a:xfrm>
          <a:prstGeom prst="rect">
            <a:avLst/>
          </a:prstGeom>
          <a:solidFill>
            <a:schemeClr val="accent6">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50000"/>
              </a:lnSpc>
            </a:pPr>
            <a:r>
              <a:rPr lang="zh-CN" altLang="en-US" sz="2400" b="1">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总结：</a:t>
            </a:r>
            <a:endParaRPr lang="en-US" altLang="zh-CN" sz="2400" b="1">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fontAlgn="ctr">
              <a:lnSpc>
                <a:spcPct val="150000"/>
              </a:lnSpc>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对某方面知识有强烈兴趣时；</a:t>
            </a:r>
            <a:endParaRPr lang="en-US" altLang="zh-CN"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fontAlgn="ctr">
              <a:lnSpc>
                <a:spcPct val="150000"/>
              </a:lnSpc>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自己解决某个问题时；</a:t>
            </a:r>
            <a:endPar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fontAlgn="ctr">
              <a:lnSpc>
                <a:spcPct val="150000"/>
              </a:lnSpc>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学习中找到志趣相投的同伴时；</a:t>
            </a:r>
            <a:endPar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fontAlgn="ctr">
              <a:lnSpc>
                <a:spcPct val="150000"/>
              </a:lnSpc>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发现自己学习上的潜能时；</a:t>
            </a:r>
            <a:endPar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14"/>
          <p:cNvSpPr/>
          <p:nvPr>
            <p:custDataLst>
              <p:tags r:id="rId8"/>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3" name="矩形 12"/>
          <p:cNvSpPr/>
          <p:nvPr>
            <p:custDataLst>
              <p:tags r:id="rId9"/>
            </p:custDataLst>
          </p:nvPr>
        </p:nvSpPr>
        <p:spPr>
          <a:xfrm>
            <a:off x="1641251" y="2120786"/>
            <a:ext cx="357020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探究一：学习中的苦与乐</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4" name="文本框 13"/>
          <p:cNvSpPr txBox="1">
            <a:spLocks noChangeArrowheads="1"/>
          </p:cNvSpPr>
          <p:nvPr>
            <p:custDataLst>
              <p:tags r:id="rId10"/>
            </p:custDataLst>
          </p:nvPr>
        </p:nvSpPr>
        <p:spPr bwMode="auto">
          <a:xfrm>
            <a:off x="1399765" y="1424225"/>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第一目：体味学习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 name="矩形 9"/>
          <p:cNvSpPr/>
          <p:nvPr>
            <p:custDataLst>
              <p:tags r:id="rId4"/>
            </p:custDataLst>
          </p:nvPr>
        </p:nvSpPr>
        <p:spPr>
          <a:xfrm>
            <a:off x="1557671" y="3459454"/>
            <a:ext cx="4258340" cy="286232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作业多，玩的时间少；</a:t>
            </a:r>
            <a:endParaRPr lang="en-US" altLang="zh-CN"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学习压力大 、心情烦燥；</a:t>
            </a:r>
            <a:endParaRPr lang="en-US" altLang="zh-CN"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学习成绩难提高，着急上火；</a:t>
            </a:r>
            <a:endParaRPr lang="en-US" altLang="zh-CN"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学习枯燥、上课坐如针毡；</a:t>
            </a:r>
            <a:endParaRPr lang="en-US" altLang="zh-CN"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150000"/>
              </a:lnSpc>
            </a:pPr>
            <a:r>
              <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考试考不好，家长老师不给好脸色</a:t>
            </a:r>
            <a:endParaRPr lang="zh-CN" altLang="en-US" sz="20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marL="0" marR="0" lvl="0" indent="0" algn="l" defTabSz="914400" rtl="0" eaLnBrk="1" fontAlgn="ctr" latinLnBrk="0" hangingPunct="1">
              <a:lnSpc>
                <a:spcPct val="150000"/>
              </a:lnSpc>
              <a:spcBef>
                <a:spcPct val="0"/>
              </a:spcBef>
              <a:spcAft>
                <a:spcPct val="0"/>
              </a:spcAft>
              <a:buClrTx/>
              <a:buSzTx/>
              <a:buFontTx/>
              <a:buNone/>
              <a:defRPr/>
            </a:pPr>
            <a:r>
              <a:rPr kumimoji="0" lang="en-US" altLang="zh-CN" sz="2000" b="0" i="0" u="none" strike="noStrike" kern="1200" cap="none" spc="0" normalizeH="0" baseline="0" noProof="0">
                <a:ln>
                  <a:noFill/>
                </a:ln>
                <a:solidFill>
                  <a:srgbClr val="0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kumimoji="0" lang="en-US" altLang="zh-CN" sz="2000" b="0" i="0" u="none" strike="noStrike" kern="1200" cap="none" spc="0" normalizeH="0" baseline="0" noProof="0">
              <a:ln>
                <a:noFill/>
              </a:ln>
              <a:solidFill>
                <a:srgbClr val="0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cxnSp>
        <p:nvCxnSpPr>
          <p:cNvPr id="11" name="直接连接符 10"/>
          <p:cNvCxnSpPr/>
          <p:nvPr>
            <p:custDataLst>
              <p:tags r:id="rId5"/>
            </p:custDataLst>
          </p:nvPr>
        </p:nvCxnSpPr>
        <p:spPr>
          <a:xfrm flipH="1">
            <a:off x="5953732" y="2785687"/>
            <a:ext cx="0" cy="34516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矩形 15"/>
          <p:cNvSpPr/>
          <p:nvPr>
            <p:custDataLst>
              <p:tags r:id="rId6"/>
            </p:custDataLst>
          </p:nvPr>
        </p:nvSpPr>
        <p:spPr>
          <a:xfrm>
            <a:off x="6238269" y="2582451"/>
            <a:ext cx="5159832" cy="3416320"/>
          </a:xfrm>
          <a:prstGeom prst="rect">
            <a:avLst/>
          </a:prstGeom>
          <a:solidFill>
            <a:schemeClr val="accent6">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ctr">
              <a:lnSpc>
                <a:spcPct val="150000"/>
              </a:lnSpc>
            </a:pPr>
            <a:r>
              <a:rPr kumimoji="0" lang="zh-CN" altLang="en-US" sz="2400" b="1" i="0" u="none" strike="noStrike" kern="1200" cap="none" spc="0" normalizeH="0" baseline="0" noProof="0">
                <a:ln>
                  <a:noFill/>
                </a:ln>
                <a:solidFill>
                  <a:srgbClr val="0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总结：</a:t>
            </a:r>
            <a:endParaRPr kumimoji="0" lang="en-US" altLang="zh-CN" sz="2400" b="1" i="0" u="none" strike="noStrike" kern="1200" cap="none" spc="0" normalizeH="0" baseline="0" noProof="0">
              <a:ln>
                <a:noFill/>
              </a:ln>
              <a:solidFill>
                <a:srgbClr val="0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lvl="0" fontAlgn="ctr">
              <a:lnSpc>
                <a:spcPct val="150000"/>
              </a:lnSpc>
            </a:pPr>
            <a:r>
              <a:rPr lang="zh-CN" altLang="zh-CN" sz="2400">
                <a:solidFill>
                  <a:srgbClr val="333333"/>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尽管抱有兴趣和探索欲望，</a:t>
            </a:r>
            <a:r>
              <a:rPr lang="zh-CN" altLang="zh-CN" sz="2400">
                <a:solidFill>
                  <a:srgbClr val="C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学习也并不是轻而易举的事情。</a:t>
            </a:r>
            <a:r>
              <a:rPr lang="zh-CN" altLang="zh-CN" sz="2400">
                <a:solidFill>
                  <a:srgbClr val="333333"/>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学习过程中</a:t>
            </a:r>
            <a:r>
              <a:rPr lang="zh-CN" altLang="en-US" sz="2400">
                <a:solidFill>
                  <a:srgbClr val="333333"/>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需要集中注意力，耗费精力，遇到困难和阻挠时需要调节不良情绪。这些</a:t>
            </a:r>
            <a:r>
              <a:rPr lang="zh-CN" altLang="zh-CN" sz="2400">
                <a:solidFill>
                  <a:srgbClr val="333333"/>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都需要我们</a:t>
            </a:r>
            <a:r>
              <a:rPr lang="zh-CN" altLang="zh-CN" sz="2400">
                <a:solidFill>
                  <a:srgbClr val="C00000"/>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凭借坚强的意志做出努力</a:t>
            </a:r>
            <a:r>
              <a:rPr lang="zh-CN" altLang="zh-CN" sz="2400">
                <a:solidFill>
                  <a:srgbClr val="333333"/>
                </a:solidFill>
                <a:latin typeface="思源宋体 CN Medium" panose="02020500000000000000" pitchFamily="18" charset="-122"/>
                <a:ea typeface="思源宋体 CN Medium" panose="02020500000000000000" pitchFamily="18" charset="-122"/>
                <a:cs typeface="微软雅黑" panose="020b0503020204020204" pitchFamily="34" charset="-122"/>
                <a:sym typeface="思源宋体 CN Medium" panose="02020500000000000000" pitchFamily="18" charset="-122"/>
              </a:rPr>
              <a:t>。</a:t>
            </a:r>
            <a:endParaRPr kumimoji="0" lang="zh-CN" altLang="en-US" sz="2400" b="0" i="0" u="none" strike="noStrike" kern="1200" cap="none" spc="0" normalizeH="0" baseline="0" noProof="0">
              <a:ln>
                <a:noFill/>
              </a:ln>
              <a:solidFill>
                <a:srgbClr val="0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14"/>
          <p:cNvSpPr/>
          <p:nvPr>
            <p:custDataLst>
              <p:tags r:id="rId7"/>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5"/>
          <p:cNvSpPr txBox="1">
            <a:spLocks noChangeArrowheads="1"/>
          </p:cNvSpPr>
          <p:nvPr>
            <p:custDataLst>
              <p:tags r:id="rId8"/>
            </p:custDataLst>
          </p:nvPr>
        </p:nvSpPr>
        <p:spPr bwMode="auto">
          <a:xfrm>
            <a:off x="1399765" y="1424225"/>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第一目：体味学习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文本框 4"/>
          <p:cNvSpPr txBox="1"/>
          <p:nvPr>
            <p:custDataLst>
              <p:tags r:id="rId9"/>
            </p:custDataLst>
          </p:nvPr>
        </p:nvSpPr>
        <p:spPr>
          <a:xfrm>
            <a:off x="1399765" y="2785687"/>
            <a:ext cx="4016764" cy="584775"/>
          </a:xfrm>
          <a:prstGeom prst="rect">
            <a:avLst/>
          </a:prstGeom>
          <a:noFill/>
          <a:ln>
            <a:no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defRPr/>
            </a:pPr>
            <a:r>
              <a:rPr lang="en-US" altLang="zh-CN" sz="3200" b="1" noProof="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r>
              <a:rPr lang="zh-CN" altLang="en-US" sz="3200" b="1" noProof="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学习中有辛苦</a:t>
            </a:r>
            <a:endParaRPr lang="zh-CN" altLang="en-US" sz="3200" b="1" noProof="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2" name="矩形 11"/>
          <p:cNvSpPr/>
          <p:nvPr>
            <p:custDataLst>
              <p:tags r:id="rId10"/>
            </p:custDataLst>
          </p:nvPr>
        </p:nvSpPr>
        <p:spPr>
          <a:xfrm>
            <a:off x="1641251" y="2120786"/>
            <a:ext cx="357020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探究一：学习中的苦与乐</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6"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文本框 6"/>
          <p:cNvSpPr txBox="1"/>
          <p:nvPr>
            <p:custDataLst>
              <p:tags r:id="rId4"/>
            </p:custDataLst>
          </p:nvPr>
        </p:nvSpPr>
        <p:spPr>
          <a:xfrm>
            <a:off x="1399765" y="2120075"/>
            <a:ext cx="6245044"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defRPr/>
            </a:pPr>
            <a:r>
              <a:rPr kumimoji="0" lang="zh-CN" altLang="en-US" sz="2400" b="1" i="0" u="none" strike="noStrike" kern="1200" cap="none" spc="0" normalizeH="0" baseline="0" noProof="0">
                <a:ln>
                  <a:noFill/>
                </a:ln>
                <a:solidFill>
                  <a:prstClr val="black"/>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笔记区</a:t>
            </a:r>
            <a:r>
              <a:rPr lang="en-US" altLang="zh-CN" sz="2400" b="1">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kumimoji="0" lang="zh-CN" altLang="en-US" sz="2400" b="1"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cs typeface="Verdana" panose="020b0604030504040204" pitchFamily="34" charset="0"/>
                <a:sym typeface="思源宋体 CN Medium" panose="02020500000000000000" pitchFamily="18" charset="-122"/>
              </a:rPr>
              <a:t>如何看待学习是苦乐交织的？</a:t>
            </a:r>
            <a:endParaRPr kumimoji="0" lang="en-US" altLang="zh-CN" sz="2400" b="1"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cs typeface="Verdana" panose="020b0604030504040204" pitchFamily="34" charset="0"/>
              <a:sym typeface="思源宋体 CN Medium" panose="02020500000000000000" pitchFamily="18" charset="-122"/>
            </a:endParaRPr>
          </a:p>
        </p:txBody>
      </p:sp>
      <p:sp>
        <p:nvSpPr>
          <p:cNvPr id="29" name="矩形 28"/>
          <p:cNvSpPr/>
          <p:nvPr>
            <p:custDataLst>
              <p:tags r:id="rId5"/>
            </p:custDataLst>
          </p:nvPr>
        </p:nvSpPr>
        <p:spPr>
          <a:xfrm>
            <a:off x="1399765" y="5140980"/>
            <a:ext cx="9609147" cy="96148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50000"/>
              </a:lnSpc>
              <a:spcBef>
                <a:spcPct val="0"/>
              </a:spcBef>
              <a:spcAft>
                <a:spcPct val="0"/>
              </a:spcAft>
            </a:pPr>
            <a:r>
              <a:rPr lang="en-US" altLang="zh-CN"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3 </a:t>
            </a:r>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当我们经历了学习的辛苦，收获学习的成果</a:t>
            </a: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时，那种发自内心的愉悦让我们体验到学习的美好，它是学习带给我们的美妙享受。</a:t>
            </a:r>
            <a:endParaRPr lang="zh-CN" altLang="en-US" sz="20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0" name="TextBox 3"/>
          <p:cNvSpPr txBox="1"/>
          <p:nvPr>
            <p:custDataLst>
              <p:tags r:id="rId6"/>
            </p:custDataLst>
          </p:nvPr>
        </p:nvSpPr>
        <p:spPr>
          <a:xfrm>
            <a:off x="1399766" y="2836480"/>
            <a:ext cx="9609147" cy="9614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1 </a:t>
            </a:r>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学习中有快乐。</a:t>
            </a: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对某方面知识感兴趣，自己解决某个问题，找到志趣相投的同伴时，都可以从中体会到学习的快乐。</a:t>
            </a:r>
            <a:endPar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1" name="TextBox 4"/>
          <p:cNvSpPr txBox="1"/>
          <p:nvPr>
            <p:custDataLst>
              <p:tags r:id="rId7"/>
            </p:custDataLst>
          </p:nvPr>
        </p:nvSpPr>
        <p:spPr>
          <a:xfrm>
            <a:off x="1399766" y="3988730"/>
            <a:ext cx="9609146" cy="9614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2 </a:t>
            </a:r>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学习中也有辛苦。</a:t>
            </a: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学习并不是轻而易举的事情，学习中遇到的困难都需要我们凭借坚强的意志作出努力。</a:t>
            </a:r>
            <a:endPar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 name="文本框 14"/>
          <p:cNvSpPr/>
          <p:nvPr>
            <p:custDataLst>
              <p:tags r:id="rId8"/>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a:spLocks noChangeArrowheads="1"/>
          </p:cNvSpPr>
          <p:nvPr>
            <p:custDataLst>
              <p:tags r:id="rId9"/>
            </p:custDataLst>
          </p:nvPr>
        </p:nvSpPr>
        <p:spPr bwMode="auto">
          <a:xfrm>
            <a:off x="1399765" y="1424225"/>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第一目：体味学习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fill="hold"/>
                                        <p:tgtEl>
                                          <p:spTgt spid="30"/>
                                        </p:tgtEl>
                                        <p:attrNameLst>
                                          <p:attrName>ppt_x</p:attrName>
                                        </p:attrNameLst>
                                      </p:cBhvr>
                                      <p:tavLst>
                                        <p:tav tm="0">
                                          <p:val>
                                            <p:strVal val="#ppt_x"/>
                                          </p:val>
                                        </p:tav>
                                        <p:tav tm="100000">
                                          <p:val>
                                            <p:strVal val="#ppt_x"/>
                                          </p:val>
                                        </p:tav>
                                      </p:tavLst>
                                    </p:anim>
                                    <p:anim calcmode="lin" valueType="num">
                                      <p:cBhvr additive="base">
                                        <p:cTn id="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6" presetClass="entr" presetSubtype="21" dur="500" fill="hold" grpId="0" nodeType="clickEffect">
                                  <p:stCondLst>
                                    <p:cond delay="0"/>
                                  </p:stCondLst>
                                  <p:childTnLst>
                                    <p:set>
                                      <p:cBhvr>
                                        <p:cTn id="12" dur="1" fill="hold">
                                          <p:stCondLst>
                                            <p:cond delay="0"/>
                                          </p:stCondLst>
                                        </p:cTn>
                                        <p:tgtEl>
                                          <p:spTgt spid="31"/>
                                        </p:tgtEl>
                                        <p:attrNameLst>
                                          <p:attrName>style.visibility</p:attrName>
                                        </p:attrNameLst>
                                      </p:cBhvr>
                                      <p:to>
                                        <p:strVal val="visible"/>
                                      </p:to>
                                    </p:set>
                                    <p:animEffect transition="in" filter="barn(inVertical)">
                                      <p:cBhvr>
                                        <p:cTn id="13" dur="500"/>
                                        <p:tgtEl>
                                          <p:spTgt spid="3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2" presetClass="entr" presetSubtype="4" dur="500" fill="hold" grpId="0" nodeType="click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wipe(down)">
                                      <p:cBhvr>
                                        <p:cTn id="18"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75" name="矩形 174"/>
          <p:cNvSpPr/>
          <p:nvPr>
            <p:custDataLst>
              <p:tags r:id="rId4"/>
            </p:custDataLst>
          </p:nvPr>
        </p:nvSpPr>
        <p:spPr>
          <a:xfrm>
            <a:off x="1399648" y="5327644"/>
            <a:ext cx="7978268"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kumimoji="0" lang="zh-CN" altLang="en-US" sz="2400" b="1" i="0" u="none" strike="noStrike" kern="1200" cap="none" spc="0" normalizeH="0" baseline="0" noProof="0">
                <a:ln>
                  <a:noFill/>
                </a:ln>
                <a:solidFill>
                  <a:prstClr val="black"/>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思考：</a:t>
            </a:r>
            <a:r>
              <a:rPr lang="zh-CN" altLang="en-US" sz="2400" b="1">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你有哪些学习困扰？面对这些困扰，怎么做？</a:t>
            </a:r>
            <a:endParaRPr lang="zh-CN" altLang="en-US" sz="2400" b="1">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 name="矩形 1"/>
          <p:cNvSpPr/>
          <p:nvPr>
            <p:custDataLst>
              <p:tags r:id="rId5"/>
            </p:custDataLst>
          </p:nvPr>
        </p:nvSpPr>
        <p:spPr>
          <a:xfrm>
            <a:off x="1775599" y="4584888"/>
            <a:ext cx="7836234" cy="400110"/>
          </a:xfrm>
          <a:prstGeom prst="rect">
            <a:avLst/>
          </a:prstGeom>
          <a:ln w="1270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000">
                <a:latin typeface="思源宋体 CN Medium" panose="02020500000000000000" pitchFamily="18" charset="-122"/>
                <a:ea typeface="思源宋体 CN Medium" panose="02020500000000000000" pitchFamily="18" charset="-122"/>
                <a:cs typeface="华文楷体" panose="02010600040101010101" charset="-122"/>
                <a:sym typeface="思源宋体 CN Medium" panose="02020500000000000000" pitchFamily="18" charset="-122"/>
              </a:rPr>
              <a:t>被安排的学习内容太多，没有休息、娱乐的时间。</a:t>
            </a:r>
            <a:endParaRPr lang="zh-CN" altLang="en-US" sz="2000">
              <a:latin typeface="思源宋体 CN Medium" panose="02020500000000000000" pitchFamily="18" charset="-122"/>
              <a:ea typeface="思源宋体 CN Medium" panose="02020500000000000000" pitchFamily="18" charset="-122"/>
              <a:cs typeface="华文楷体" panose="02010600040101010101" charset="-122"/>
              <a:sym typeface="思源宋体 CN Medium" panose="02020500000000000000" pitchFamily="18" charset="-122"/>
            </a:endParaRPr>
          </a:p>
        </p:txBody>
      </p:sp>
      <p:sp>
        <p:nvSpPr>
          <p:cNvPr id="3" name="矩形 2"/>
          <p:cNvSpPr/>
          <p:nvPr>
            <p:custDataLst>
              <p:tags r:id="rId6"/>
            </p:custDataLst>
          </p:nvPr>
        </p:nvSpPr>
        <p:spPr>
          <a:xfrm>
            <a:off x="1775600" y="3016878"/>
            <a:ext cx="6836772" cy="400110"/>
          </a:xfrm>
          <a:prstGeom prst="rect">
            <a:avLst/>
          </a:prstGeom>
          <a:ln w="1270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000">
                <a:latin typeface="思源宋体 CN Medium" panose="02020500000000000000" pitchFamily="18" charset="-122"/>
                <a:ea typeface="思源宋体 CN Medium" panose="02020500000000000000" pitchFamily="18" charset="-122"/>
                <a:cs typeface="华文楷体" panose="02010600040101010101" charset="-122"/>
                <a:sym typeface="思源宋体 CN Medium" panose="02020500000000000000" pitchFamily="18" charset="-122"/>
              </a:rPr>
              <a:t>很少体会到学习带来的成就感。</a:t>
            </a:r>
            <a:endParaRPr lang="zh-CN" altLang="en-US" sz="2000">
              <a:latin typeface="思源宋体 CN Medium" panose="02020500000000000000" pitchFamily="18" charset="-122"/>
              <a:ea typeface="思源宋体 CN Medium" panose="02020500000000000000" pitchFamily="18" charset="-122"/>
              <a:cs typeface="华文楷体" panose="02010600040101010101" charset="-122"/>
              <a:sym typeface="思源宋体 CN Medium" panose="02020500000000000000" pitchFamily="18" charset="-122"/>
            </a:endParaRPr>
          </a:p>
        </p:txBody>
      </p:sp>
      <p:sp>
        <p:nvSpPr>
          <p:cNvPr id="4" name="矩形 3"/>
          <p:cNvSpPr/>
          <p:nvPr>
            <p:custDataLst>
              <p:tags r:id="rId7"/>
            </p:custDataLst>
          </p:nvPr>
        </p:nvSpPr>
        <p:spPr>
          <a:xfrm>
            <a:off x="1775599" y="3539548"/>
            <a:ext cx="4688995" cy="400110"/>
          </a:xfrm>
          <a:prstGeom prst="rect">
            <a:avLst/>
          </a:prstGeom>
          <a:ln w="1270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000">
                <a:latin typeface="思源宋体 CN Medium" panose="02020500000000000000" pitchFamily="18" charset="-122"/>
                <a:ea typeface="思源宋体 CN Medium" panose="02020500000000000000" pitchFamily="18" charset="-122"/>
                <a:cs typeface="华文楷体" panose="02010600040101010101" charset="-122"/>
                <a:sym typeface="思源宋体 CN Medium" panose="02020500000000000000" pitchFamily="18" charset="-122"/>
              </a:rPr>
              <a:t>在学习上，总担心自己会落后。</a:t>
            </a:r>
            <a:endParaRPr lang="zh-CN" altLang="en-US" sz="2000">
              <a:latin typeface="思源宋体 CN Medium" panose="02020500000000000000" pitchFamily="18" charset="-122"/>
              <a:ea typeface="思源宋体 CN Medium" panose="02020500000000000000" pitchFamily="18" charset="-122"/>
              <a:cs typeface="华文楷体" panose="02010600040101010101" charset="-122"/>
              <a:sym typeface="思源宋体 CN Medium" panose="02020500000000000000" pitchFamily="18" charset="-122"/>
            </a:endParaRPr>
          </a:p>
        </p:txBody>
      </p:sp>
      <p:sp>
        <p:nvSpPr>
          <p:cNvPr id="5" name="矩形 4"/>
          <p:cNvSpPr/>
          <p:nvPr>
            <p:custDataLst>
              <p:tags r:id="rId8"/>
            </p:custDataLst>
          </p:nvPr>
        </p:nvSpPr>
        <p:spPr>
          <a:xfrm>
            <a:off x="1775599" y="4062218"/>
            <a:ext cx="7602317" cy="400110"/>
          </a:xfrm>
          <a:prstGeom prst="rect">
            <a:avLst/>
          </a:prstGeom>
          <a:ln w="1270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000">
                <a:latin typeface="思源宋体 CN Medium" panose="02020500000000000000" pitchFamily="18" charset="-122"/>
                <a:ea typeface="思源宋体 CN Medium" panose="02020500000000000000" pitchFamily="18" charset="-122"/>
                <a:cs typeface="华文楷体" panose="02010600040101010101" charset="-122"/>
                <a:sym typeface="思源宋体 CN Medium" panose="02020500000000000000" pitchFamily="18" charset="-122"/>
              </a:rPr>
              <a:t>不喜欢某些学科和老师，所以学不好，或者不想学。</a:t>
            </a:r>
            <a:endParaRPr lang="zh-CN" altLang="en-US" sz="2000">
              <a:latin typeface="思源宋体 CN Medium" panose="02020500000000000000" pitchFamily="18" charset="-122"/>
              <a:ea typeface="思源宋体 CN Medium" panose="02020500000000000000" pitchFamily="18" charset="-122"/>
              <a:cs typeface="华文楷体" panose="02010600040101010101" charset="-122"/>
              <a:sym typeface="思源宋体 CN Medium" panose="02020500000000000000" pitchFamily="18" charset="-122"/>
            </a:endParaRPr>
          </a:p>
        </p:txBody>
      </p:sp>
      <p:sp>
        <p:nvSpPr>
          <p:cNvPr id="27" name="TextBox 9"/>
          <p:cNvSpPr>
            <a:spLocks noChangeArrowheads="1"/>
          </p:cNvSpPr>
          <p:nvPr>
            <p:custDataLst>
              <p:tags r:id="rId9"/>
            </p:custDataLst>
          </p:nvPr>
        </p:nvSpPr>
        <p:spPr bwMode="auto">
          <a:xfrm>
            <a:off x="1725954" y="2151513"/>
            <a:ext cx="33425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buNone/>
              <a:defRPr/>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探究二：战胜学习困难</a:t>
            </a:r>
            <a:endParaRPr lang="zh-CN" altLang="en-US" sz="2400">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14"/>
          <p:cNvSpPr/>
          <p:nvPr>
            <p:custDataLst>
              <p:tags r:id="rId10"/>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文本框 6"/>
          <p:cNvSpPr txBox="1">
            <a:spLocks noChangeArrowheads="1"/>
          </p:cNvSpPr>
          <p:nvPr>
            <p:custDataLst>
              <p:tags r:id="rId11"/>
            </p:custDataLst>
          </p:nvPr>
        </p:nvSpPr>
        <p:spPr bwMode="auto">
          <a:xfrm>
            <a:off x="1399765" y="1424225"/>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第二目：</a:t>
            </a:r>
            <a:r>
              <a:rPr lang="zh-CN" altLang="en-US" sz="2400" b="1" spc="300">
                <a:latin typeface="思源宋体 CN Medium" panose="02020500000000000000" pitchFamily="18" charset="-122"/>
                <a:ea typeface="思源宋体 CN Medium" panose="02020500000000000000" pitchFamily="18" charset="-122"/>
                <a:sym typeface="思源宋体 CN Medium" panose="02020500000000000000" pitchFamily="18" charset="-122"/>
              </a:rPr>
              <a:t>学会</a:t>
            </a: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75"/>
                                        </p:tgtEl>
                                        <p:attrNameLst>
                                          <p:attrName>style.visibility</p:attrName>
                                        </p:attrNameLst>
                                      </p:cBhvr>
                                      <p:to>
                                        <p:strVal val="visible"/>
                                      </p:to>
                                    </p:set>
                                    <p:anim calcmode="lin" valueType="num">
                                      <p:cBhvr additive="base">
                                        <p:cTn id="7" dur="500" fill="hold"/>
                                        <p:tgtEl>
                                          <p:spTgt spid="175"/>
                                        </p:tgtEl>
                                        <p:attrNameLst>
                                          <p:attrName>ppt_x</p:attrName>
                                        </p:attrNameLst>
                                      </p:cBhvr>
                                      <p:tavLst>
                                        <p:tav tm="0">
                                          <p:val>
                                            <p:strVal val="#ppt_x"/>
                                          </p:val>
                                        </p:tav>
                                        <p:tav tm="100000">
                                          <p:val>
                                            <p:strVal val="#ppt_x"/>
                                          </p:val>
                                        </p:tav>
                                      </p:tavLst>
                                    </p:anim>
                                    <p:anim calcmode="lin" valueType="num">
                                      <p:cBhvr additive="base">
                                        <p:cTn id="8" dur="500" fill="hold"/>
                                        <p:tgtEl>
                                          <p:spTgt spid="1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6" name="内容占位符 2"/>
          <p:cNvSpPr txBox="1"/>
          <p:nvPr>
            <p:custDataLst>
              <p:tags r:id="rId4"/>
            </p:custDataLst>
          </p:nvPr>
        </p:nvSpPr>
        <p:spPr>
          <a:xfrm>
            <a:off x="5086576" y="2272193"/>
            <a:ext cx="2018857" cy="779352"/>
          </a:xfrm>
          <a:prstGeom prst="rect">
            <a:avLst/>
          </a:prstGeom>
        </p:spPr>
        <p:txBody>
          <a:bodyPr>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zh-CN" altLang="en-US" sz="3600">
                <a:solidFill>
                  <a:schemeClr val="bg2">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语文</a:t>
            </a:r>
            <a:endParaRPr lang="zh-CN" altLang="en-US" sz="3600">
              <a:solidFill>
                <a:schemeClr val="bg2">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7" name="内容占位符 2"/>
          <p:cNvSpPr txBox="1"/>
          <p:nvPr>
            <p:custDataLst>
              <p:tags r:id="rId5"/>
            </p:custDataLst>
          </p:nvPr>
        </p:nvSpPr>
        <p:spPr>
          <a:xfrm>
            <a:off x="824692" y="3145742"/>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数学</a:t>
            </a:r>
            <a:endPar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8" name="内容占位符 2"/>
          <p:cNvSpPr txBox="1"/>
          <p:nvPr>
            <p:custDataLst>
              <p:tags r:id="rId6"/>
            </p:custDataLst>
          </p:nvPr>
        </p:nvSpPr>
        <p:spPr>
          <a:xfrm>
            <a:off x="4900758" y="4254109"/>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6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英语</a:t>
            </a:r>
            <a:endParaRPr lang="zh-CN" altLang="en-US" sz="36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9" name="内容占位符 2"/>
          <p:cNvSpPr txBox="1"/>
          <p:nvPr>
            <p:custDataLst>
              <p:tags r:id="rId7"/>
            </p:custDataLst>
          </p:nvPr>
        </p:nvSpPr>
        <p:spPr>
          <a:xfrm>
            <a:off x="4026200" y="3344124"/>
            <a:ext cx="3079233" cy="1064844"/>
          </a:xfrm>
          <a:prstGeom prst="rect">
            <a:avLst/>
          </a:prstGeom>
        </p:spPr>
        <p:txBody>
          <a:bodyPr vert="horz" lIns="91440" tIns="45720" rIns="91440" bIns="45720" rtlCol="0">
            <a:normAutofit fontScale="925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48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道德与法治</a:t>
            </a:r>
            <a:endParaRPr lang="zh-CN" altLang="en-US" sz="48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0" name="内容占位符 2"/>
          <p:cNvSpPr txBox="1"/>
          <p:nvPr>
            <p:custDataLst>
              <p:tags r:id="rId8"/>
            </p:custDataLst>
          </p:nvPr>
        </p:nvSpPr>
        <p:spPr>
          <a:xfrm>
            <a:off x="9523044" y="4267037"/>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6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物理</a:t>
            </a:r>
            <a:endParaRPr lang="zh-CN" altLang="en-US" sz="36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1" name="内容占位符 2"/>
          <p:cNvSpPr txBox="1"/>
          <p:nvPr>
            <p:custDataLst>
              <p:tags r:id="rId9"/>
            </p:custDataLst>
          </p:nvPr>
        </p:nvSpPr>
        <p:spPr>
          <a:xfrm>
            <a:off x="8029801" y="3634821"/>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生物</a:t>
            </a:r>
            <a:endPar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2" name="内容占位符 2"/>
          <p:cNvSpPr txBox="1"/>
          <p:nvPr>
            <p:custDataLst>
              <p:tags r:id="rId10"/>
            </p:custDataLst>
          </p:nvPr>
        </p:nvSpPr>
        <p:spPr>
          <a:xfrm>
            <a:off x="2425446" y="2808661"/>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化学</a:t>
            </a:r>
            <a:endPar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3" name="内容占位符 2"/>
          <p:cNvSpPr txBox="1"/>
          <p:nvPr>
            <p:custDataLst>
              <p:tags r:id="rId11"/>
            </p:custDataLst>
          </p:nvPr>
        </p:nvSpPr>
        <p:spPr>
          <a:xfrm>
            <a:off x="2092399" y="3843909"/>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音乐</a:t>
            </a:r>
            <a:endPar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4" name="内容占位符 2"/>
          <p:cNvSpPr txBox="1"/>
          <p:nvPr>
            <p:custDataLst>
              <p:tags r:id="rId12"/>
            </p:custDataLst>
          </p:nvPr>
        </p:nvSpPr>
        <p:spPr>
          <a:xfrm>
            <a:off x="8461305" y="2308125"/>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美术</a:t>
            </a:r>
            <a:endParaRPr lang="zh-CN" altLang="en-US" sz="32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5" name="内容占位符 2"/>
          <p:cNvSpPr txBox="1"/>
          <p:nvPr>
            <p:custDataLst>
              <p:tags r:id="rId13"/>
            </p:custDataLst>
          </p:nvPr>
        </p:nvSpPr>
        <p:spPr>
          <a:xfrm>
            <a:off x="6561621" y="2614485"/>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计算机</a:t>
            </a:r>
            <a:endPar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6" name="矩形 25"/>
          <p:cNvSpPr/>
          <p:nvPr>
            <p:custDataLst>
              <p:tags r:id="rId14"/>
            </p:custDataLst>
          </p:nvPr>
        </p:nvSpPr>
        <p:spPr>
          <a:xfrm>
            <a:off x="1399765" y="5002444"/>
            <a:ext cx="9416202" cy="113531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kumimoji="0" lang="zh-CN" altLang="en-US" sz="2400" b="1" i="0" u="none" strike="noStrike" kern="1200" cap="none" spc="0" normalizeH="0" baseline="0" noProof="0">
                <a:ln>
                  <a:noFill/>
                </a:ln>
                <a:solidFill>
                  <a:prstClr val="black"/>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思考：这些科目里，你对哪一科最感兴趣呢</a:t>
            </a:r>
            <a:r>
              <a:rPr lang="zh-CN" altLang="en-US" sz="2400" b="1">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？学习感兴趣的学科和不感兴趣的学科你的感觉有何不同？</a:t>
            </a:r>
            <a:endParaRPr lang="zh-CN" altLang="en-US" sz="2400" b="1">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7" name="内容占位符 2"/>
          <p:cNvSpPr txBox="1"/>
          <p:nvPr>
            <p:custDataLst>
              <p:tags r:id="rId15"/>
            </p:custDataLst>
          </p:nvPr>
        </p:nvSpPr>
        <p:spPr>
          <a:xfrm>
            <a:off x="9690664" y="3287581"/>
            <a:ext cx="2018857" cy="779352"/>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历史</a:t>
            </a:r>
            <a:endParaRPr lang="zh-CN" altLang="en-US" sz="4000">
              <a:solidFill>
                <a:srgbClr val="E7E6E6">
                  <a:lumMod val="50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TextBox 9"/>
          <p:cNvSpPr>
            <a:spLocks noChangeArrowheads="1"/>
          </p:cNvSpPr>
          <p:nvPr>
            <p:custDataLst>
              <p:tags r:id="rId16"/>
            </p:custDataLst>
          </p:nvPr>
        </p:nvSpPr>
        <p:spPr bwMode="auto">
          <a:xfrm>
            <a:off x="1725954" y="2151513"/>
            <a:ext cx="33425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buNone/>
              <a:defRPr/>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探究二：战胜学习困难</a:t>
            </a:r>
            <a:endParaRPr lang="zh-CN" altLang="en-US" sz="2400">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14"/>
          <p:cNvSpPr/>
          <p:nvPr>
            <p:custDataLst>
              <p:tags r:id="rId17"/>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5"/>
          <p:cNvSpPr txBox="1">
            <a:spLocks noChangeArrowheads="1"/>
          </p:cNvSpPr>
          <p:nvPr>
            <p:custDataLst>
              <p:tags r:id="rId18"/>
            </p:custDataLst>
          </p:nvPr>
        </p:nvSpPr>
        <p:spPr bwMode="auto">
          <a:xfrm>
            <a:off x="1399765" y="1424225"/>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第二目：</a:t>
            </a:r>
            <a:r>
              <a:rPr lang="zh-CN" altLang="en-US" sz="2400" b="1" spc="300">
                <a:latin typeface="思源宋体 CN Medium" panose="02020500000000000000" pitchFamily="18" charset="-122"/>
                <a:ea typeface="思源宋体 CN Medium" panose="02020500000000000000" pitchFamily="18" charset="-122"/>
                <a:sym typeface="思源宋体 CN Medium" panose="02020500000000000000" pitchFamily="18" charset="-122"/>
              </a:rPr>
              <a:t>学会</a:t>
            </a: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ppt_x"/>
                                          </p:val>
                                        </p:tav>
                                        <p:tav tm="100000">
                                          <p:val>
                                            <p:strVal val="#ppt_x"/>
                                          </p:val>
                                        </p:tav>
                                      </p:tavLst>
                                    </p:anim>
                                    <p:anim calcmode="lin" valueType="num">
                                      <p:cBhvr additive="base">
                                        <p:cTn id="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矩形 6"/>
          <p:cNvSpPr/>
          <p:nvPr>
            <p:custDataLst>
              <p:tags r:id="rId4"/>
            </p:custDataLst>
          </p:nvPr>
        </p:nvSpPr>
        <p:spPr>
          <a:xfrm>
            <a:off x="986082" y="5166495"/>
            <a:ext cx="10179514" cy="96148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zh-CN"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学会学习，需要发现并保持对学习的</a:t>
            </a:r>
            <a:r>
              <a:rPr lang="zh-CN" altLang="zh-CN"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兴趣</a:t>
            </a:r>
            <a:r>
              <a:rPr lang="zh-CN" altLang="zh-CN"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zh-CN"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学习兴趣与个人的学习目的</a:t>
            </a:r>
            <a:r>
              <a:rPr lang="zh-CN" altLang="zh-CN"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密切相关，一个有远大志向和明确学习目标的人，学习兴趣就会浓厚而持久。</a:t>
            </a:r>
            <a:endParaRPr lang="zh-CN" altLang="zh-CN"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pic>
        <p:nvPicPr>
          <p:cNvPr id="2" name="图片 1"/>
          <p:cNvPicPr>
            <a:picLocks noChangeAspect="1"/>
          </p:cNvPicPr>
          <p:nvPr>
            <p:custDataLst>
              <p:tags r:id="rId6"/>
            </p:custDataLst>
          </p:nvPr>
        </p:nvPicPr>
        <p:blipFill>
          <a:blip r:embed="rId5"/>
          <a:stretch>
            <a:fillRect/>
          </a:stretch>
        </p:blipFill>
        <p:spPr>
          <a:xfrm>
            <a:off x="9012865" y="2112236"/>
            <a:ext cx="1800448" cy="2265710"/>
          </a:xfrm>
          <a:prstGeom prst="rect">
            <a:avLst/>
          </a:prstGeom>
        </p:spPr>
      </p:pic>
      <p:sp>
        <p:nvSpPr>
          <p:cNvPr id="3" name="矩形 2"/>
          <p:cNvSpPr/>
          <p:nvPr>
            <p:custDataLst>
              <p:tags r:id="rId7"/>
            </p:custDataLst>
          </p:nvPr>
        </p:nvSpPr>
        <p:spPr>
          <a:xfrm>
            <a:off x="1378687" y="3810290"/>
            <a:ext cx="6955750" cy="1135311"/>
          </a:xfrm>
          <a:prstGeom prst="rect">
            <a:avLst/>
          </a:prstGeom>
          <a:solidFill>
            <a:schemeClr val="accent6">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懂得学习的人比不上喜爱学习的人；喜爱学习的人比不上</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以此为乐</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的人。</a:t>
            </a:r>
            <a:endPar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矩形 3"/>
          <p:cNvSpPr/>
          <p:nvPr>
            <p:custDataLst>
              <p:tags r:id="rId8"/>
            </p:custDataLst>
          </p:nvPr>
        </p:nvSpPr>
        <p:spPr>
          <a:xfrm>
            <a:off x="1132730" y="2735995"/>
            <a:ext cx="6955750" cy="113531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“知之者，不如好之者；好之者，不如乐之者。”</a:t>
            </a:r>
            <a:endPar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r">
              <a:lnSpc>
                <a:spcPct val="150000"/>
              </a:lnSpc>
            </a:pP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论语</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TextBox 9"/>
          <p:cNvSpPr>
            <a:spLocks noChangeArrowheads="1"/>
          </p:cNvSpPr>
          <p:nvPr>
            <p:custDataLst>
              <p:tags r:id="rId9"/>
            </p:custDataLst>
          </p:nvPr>
        </p:nvSpPr>
        <p:spPr bwMode="auto">
          <a:xfrm>
            <a:off x="1725954" y="2151513"/>
            <a:ext cx="33425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buNone/>
              <a:defRPr/>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探究二：战胜学习困难</a:t>
            </a:r>
            <a:endParaRPr lang="zh-CN" altLang="en-US" sz="2400">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14"/>
          <p:cNvSpPr/>
          <p:nvPr>
            <p:custDataLst>
              <p:tags r:id="rId10"/>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文本框 7"/>
          <p:cNvSpPr txBox="1">
            <a:spLocks noChangeArrowheads="1"/>
          </p:cNvSpPr>
          <p:nvPr>
            <p:custDataLst>
              <p:tags r:id="rId11"/>
            </p:custDataLst>
          </p:nvPr>
        </p:nvSpPr>
        <p:spPr bwMode="auto">
          <a:xfrm>
            <a:off x="1399765" y="1424225"/>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第二目：</a:t>
            </a:r>
            <a:r>
              <a:rPr lang="zh-CN" altLang="en-US" sz="2400" b="1" spc="300">
                <a:latin typeface="思源宋体 CN Medium" panose="02020500000000000000" pitchFamily="18" charset="-122"/>
                <a:ea typeface="思源宋体 CN Medium" panose="02020500000000000000" pitchFamily="18" charset="-122"/>
                <a:sym typeface="思源宋体 CN Medium" panose="02020500000000000000" pitchFamily="18" charset="-122"/>
              </a:rPr>
              <a:t>学会</a:t>
            </a: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 name="矩形 10"/>
          <p:cNvSpPr/>
          <p:nvPr>
            <p:custDataLst>
              <p:tags r:id="rId4"/>
            </p:custDataLst>
          </p:nvPr>
        </p:nvSpPr>
        <p:spPr>
          <a:xfrm>
            <a:off x="1215845" y="3688180"/>
            <a:ext cx="10613815"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思考：如何帮助他摆脱困扰？</a:t>
            </a:r>
            <a:endParaRPr kumimoji="0" lang="en-US" altLang="zh-CN" sz="2400" b="0"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 name="矩形 1"/>
          <p:cNvSpPr/>
          <p:nvPr>
            <p:custDataLst>
              <p:tags r:id="rId5"/>
            </p:custDataLst>
          </p:nvPr>
        </p:nvSpPr>
        <p:spPr>
          <a:xfrm>
            <a:off x="1181147" y="2567813"/>
            <a:ext cx="9829705" cy="96148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noProof="1">
                <a:latin typeface="思源宋体 CN Medium" panose="02020500000000000000" pitchFamily="18" charset="-122"/>
                <a:ea typeface="思源宋体 CN Medium" panose="02020500000000000000" pitchFamily="18" charset="-122"/>
                <a:cs typeface="黑体" panose="02010609060101010101" charset="-122"/>
                <a:sym typeface="思源宋体 CN Medium" panose="02020500000000000000" pitchFamily="18" charset="-122"/>
              </a:rPr>
              <a:t>	</a:t>
            </a:r>
            <a:r>
              <a:rPr lang="zh-CN" altLang="en-US" sz="2000" noProof="1">
                <a:latin typeface="思源宋体 CN Medium" panose="02020500000000000000" pitchFamily="18" charset="-122"/>
                <a:ea typeface="思源宋体 CN Medium" panose="02020500000000000000" pitchFamily="18" charset="-122"/>
                <a:cs typeface="黑体" panose="02010609060101010101" charset="-122"/>
                <a:sym typeface="思源宋体 CN Medium" panose="02020500000000000000" pitchFamily="18" charset="-122"/>
              </a:rPr>
              <a:t>小学时，我的成绩在班上总是名列前茅。进了初中，我学习很努力，经常写作业熬到晚上12点钟多，谁知道考试成绩在班上只排到第</a:t>
            </a:r>
            <a:r>
              <a:rPr lang="en-US" altLang="zh-CN" sz="2000" noProof="1">
                <a:latin typeface="思源宋体 CN Medium" panose="02020500000000000000" pitchFamily="18" charset="-122"/>
                <a:ea typeface="思源宋体 CN Medium" panose="02020500000000000000" pitchFamily="18" charset="-122"/>
                <a:cs typeface="黑体" panose="02010609060101010101" charset="-122"/>
                <a:sym typeface="思源宋体 CN Medium" panose="02020500000000000000" pitchFamily="18" charset="-122"/>
              </a:rPr>
              <a:t>3</a:t>
            </a:r>
            <a:r>
              <a:rPr lang="zh-CN" altLang="en-US" sz="2000" noProof="1">
                <a:latin typeface="思源宋体 CN Medium" panose="02020500000000000000" pitchFamily="18" charset="-122"/>
                <a:ea typeface="思源宋体 CN Medium" panose="02020500000000000000" pitchFamily="18" charset="-122"/>
                <a:cs typeface="黑体" panose="02010609060101010101" charset="-122"/>
                <a:sym typeface="思源宋体 CN Medium" panose="02020500000000000000" pitchFamily="18" charset="-122"/>
              </a:rPr>
              <a:t>0名。我该怎么办呢？</a:t>
            </a:r>
            <a:endPar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矩形 7"/>
          <p:cNvSpPr/>
          <p:nvPr>
            <p:custDataLst>
              <p:tags r:id="rId6"/>
            </p:custDataLst>
          </p:nvPr>
        </p:nvSpPr>
        <p:spPr>
          <a:xfrm>
            <a:off x="1215845" y="4228179"/>
            <a:ext cx="8991411"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提示：首先要了解困扰产生的原因：</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学习方法不科学。</a:t>
            </a:r>
            <a:endParaRPr kumimoji="0" lang="en-US" altLang="zh-CN" sz="2400" b="0" i="0" u="none" strike="noStrike" kern="1200" cap="none" spc="0" normalizeH="0" baseline="0" noProof="0">
              <a:ln>
                <a:noFill/>
              </a:ln>
              <a:solidFill>
                <a:srgbClr val="C00000"/>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7"/>
            </p:custDataLst>
          </p:nvPr>
        </p:nvSpPr>
        <p:spPr>
          <a:xfrm>
            <a:off x="1181147" y="4667652"/>
            <a:ext cx="9829705"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）学会学习，需要掌握科学的学习方法。</a:t>
            </a:r>
            <a:endPar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150000"/>
              </a:lnSpc>
            </a:pPr>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“工欲善其事，必先利其器”。不同学科的学习方法不尽相同，学习方法也因人而异，适合自己的方法就是最好的方法。</a:t>
            </a:r>
            <a:endParaRPr lang="zh-CN" altLang="en-US" sz="2000">
              <a:solidFill>
                <a:srgbClr val="0000FF"/>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TextBox 9"/>
          <p:cNvSpPr>
            <a:spLocks noChangeArrowheads="1"/>
          </p:cNvSpPr>
          <p:nvPr>
            <p:custDataLst>
              <p:tags r:id="rId8"/>
            </p:custDataLst>
          </p:nvPr>
        </p:nvSpPr>
        <p:spPr bwMode="auto">
          <a:xfrm>
            <a:off x="1715321" y="1921851"/>
            <a:ext cx="39837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buNone/>
              <a:defRPr/>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探究二：战胜学习困难</a:t>
            </a:r>
            <a:r>
              <a:rPr lang="en-US" altLang="zh-CN"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方法</a:t>
            </a:r>
            <a:endParaRPr lang="zh-CN" altLang="en-US" sz="2400">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14"/>
          <p:cNvSpPr/>
          <p:nvPr>
            <p:custDataLst>
              <p:tags r:id="rId9"/>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5"/>
          <p:cNvSpPr txBox="1">
            <a:spLocks noChangeArrowheads="1"/>
          </p:cNvSpPr>
          <p:nvPr>
            <p:custDataLst>
              <p:tags r:id="rId10"/>
            </p:custDataLst>
          </p:nvPr>
        </p:nvSpPr>
        <p:spPr bwMode="auto">
          <a:xfrm>
            <a:off x="1371141" y="1312941"/>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第二目：</a:t>
            </a:r>
            <a:r>
              <a:rPr lang="zh-CN" altLang="en-US" sz="2400" b="1" spc="300">
                <a:latin typeface="思源宋体 CN Medium" panose="02020500000000000000" pitchFamily="18" charset="-122"/>
                <a:ea typeface="思源宋体 CN Medium" panose="02020500000000000000" pitchFamily="18" charset="-122"/>
                <a:sym typeface="思源宋体 CN Medium" panose="02020500000000000000" pitchFamily="18" charset="-122"/>
              </a:rPr>
              <a:t>学会</a:t>
            </a: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8" grpId="0"/>
      <p:bldP spid="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TextBox 9"/>
          <p:cNvSpPr>
            <a:spLocks noChangeArrowheads="1"/>
          </p:cNvSpPr>
          <p:nvPr>
            <p:custDataLst>
              <p:tags r:id="rId3"/>
            </p:custDataLst>
          </p:nvPr>
        </p:nvSpPr>
        <p:spPr bwMode="auto">
          <a:xfrm>
            <a:off x="1715321" y="1921851"/>
            <a:ext cx="39837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buNone/>
              <a:defRPr/>
            </a:pP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探究二：战胜学习困难</a:t>
            </a:r>
            <a:r>
              <a:rPr lang="en-US" altLang="zh-CN"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en-US" sz="2400">
                <a:solidFill>
                  <a:srgbClr val="0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方法</a:t>
            </a:r>
            <a:endParaRPr lang="zh-CN" altLang="en-US" sz="2400">
              <a:solidFill>
                <a:srgbClr val="FF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14"/>
          <p:cNvSpPr/>
          <p:nvPr>
            <p:custDataLst>
              <p:tags r:id="rId4"/>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文本框 3"/>
          <p:cNvSpPr txBox="1">
            <a:spLocks noChangeArrowheads="1"/>
          </p:cNvSpPr>
          <p:nvPr>
            <p:custDataLst>
              <p:tags r:id="rId5"/>
            </p:custDataLst>
          </p:nvPr>
        </p:nvSpPr>
        <p:spPr bwMode="auto">
          <a:xfrm>
            <a:off x="1371141" y="1312941"/>
            <a:ext cx="3570208" cy="52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defPPr>
              <a:defRPr lang="zh-CN"/>
            </a:defPPr>
            <a:lvl1pPr marL="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第二目：</a:t>
            </a:r>
            <a:r>
              <a:rPr lang="zh-CN" altLang="en-US" sz="2400" b="1" spc="300">
                <a:latin typeface="思源宋体 CN Medium" panose="02020500000000000000" pitchFamily="18" charset="-122"/>
                <a:ea typeface="思源宋体 CN Medium" panose="02020500000000000000" pitchFamily="18" charset="-122"/>
                <a:sym typeface="思源宋体 CN Medium" panose="02020500000000000000" pitchFamily="18" charset="-122"/>
              </a:rPr>
              <a:t>学会</a:t>
            </a: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学习</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TextBox 7"/>
          <p:cNvSpPr txBox="1"/>
          <p:nvPr>
            <p:custDataLst>
              <p:tags r:id="rId6"/>
            </p:custDataLst>
          </p:nvPr>
        </p:nvSpPr>
        <p:spPr>
          <a:xfrm>
            <a:off x="1095213" y="2717426"/>
            <a:ext cx="10001574" cy="1423147"/>
          </a:xfrm>
          <a:prstGeom prst="rect">
            <a:avLst/>
          </a:prstGeom>
          <a:noFill/>
          <a:ln w="25400" cmpd="sng">
            <a:solidFill>
              <a:schemeClr val="tx1"/>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      在交流学习方法时，小刚听小王说早上看书好，他就五点起床背诵，听小李说中午学习效率高，就中午不午休做数学题，听小刘说晚上熬夜学的东西特别多，他又挑灯夜战了几天，没坚持多长时间，就病倒了</a:t>
            </a:r>
            <a:r>
              <a:rPr lang="en-US" altLang="zh-CN"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en-US"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成绩反而下降了。你怎样劝他呢？</a:t>
            </a:r>
            <a:endParaRPr lang="zh-CN" altLang="en-US" sz="20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矩形 5"/>
          <p:cNvSpPr/>
          <p:nvPr>
            <p:custDataLst>
              <p:tags r:id="rId7"/>
            </p:custDataLst>
          </p:nvPr>
        </p:nvSpPr>
        <p:spPr>
          <a:xfrm>
            <a:off x="1092422" y="4290474"/>
            <a:ext cx="10001574" cy="168930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hangingPunct="0">
              <a:lnSpc>
                <a:spcPct val="150000"/>
              </a:lnSpc>
            </a:pP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      不同学科的学习方法不尽相同，学习方法也因人而异，适合自己的就是最好的。别人的学习方法可以借鉴，但不能照搬，一定要通过尝试和摸索，</a:t>
            </a: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找到最适合自己的学习方法。</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https://d.book118.com/326130032013010032</a:t>
            </a:r>
          </a:p>
        </p:txBody>
      </p:sp>
    </p:spTree>
  </p:cSld>
  <p:clrMapOvr>
    <a:masterClrMapping/>
  </p:clrMapOvr>
  <p:transition/>
  <p:timing/>
</p:sld>
</file>

<file path=ppt/tags/tag1.xml><?xml version="1.0" encoding="utf-8"?>
<p:tagLst xmlns:p="http://schemas.openxmlformats.org/presentationml/2006/main">
  <p:tag name="AS_UNIQUEID" val="2005"/>
</p:tagLst>
</file>

<file path=ppt/tags/tag2.xml><?xml version="1.0" encoding="utf-8"?>
<p:tagLst xmlns:p="http://schemas.openxmlformats.org/presentationml/2006/main">
  <p:tag name="AS_UNIQUEID" val="2006"/>
</p:tagLst>
</file>

<file path=ppt/tags/tag3.xml><?xml version="1.0" encoding="utf-8"?>
<p:tagLst xmlns:p="http://schemas.openxmlformats.org/presentationml/2006/main">
  <p:tag name="AS_UNIQUEID" val="2007"/>
</p:tagLst>
</file>

<file path=ppt/tags/tag4.xml><?xml version="1.0" encoding="utf-8"?>
<p:tagLst xmlns:p="http://schemas.openxmlformats.org/presentationml/2006/main">
  <p:tag name="AS_UNIQUEID" val="2008"/>
</p:tagLst>
</file>

<file path=ppt/tags/tag5.xml><?xml version="1.0" encoding="utf-8"?>
<p:tagLst xmlns:p="http://schemas.openxmlformats.org/presentationml/2006/main">
  <p:tag name="AS_UNIQUEID" val="2009"/>
</p:tagLst>
</file>

<file path=ppt/tags/tag6.xml><?xml version="1.0" encoding="utf-8"?>
<p:tagLst xmlns:p="http://schemas.openxmlformats.org/presentationml/2006/main">
  <p:tag name="AS_UNIQUEID" val="2010"/>
</p:tagLst>
</file>

<file path=ppt/tags/tag7.xml><?xml version="1.0" encoding="utf-8"?>
<p:tagLst xmlns:p="http://schemas.openxmlformats.org/presentationml/2006/main">
  <p:tag name="AS_UNIQUEID" val="2011"/>
</p:tagLst>
</file>

<file path=ppt/tags/tag8.xml><?xml version="1.0" encoding="utf-8"?>
<p:tagLst xmlns:p="http://schemas.openxmlformats.org/presentationml/2006/main">
  <p:tag name="AS_UNIQUEID" val="2012"/>
</p:tagLst>
</file>

<file path=ppt/tags/tag9.xml><?xml version="1.0" encoding="utf-8"?>
<p:tagLst xmlns:p="http://schemas.openxmlformats.org/presentationml/2006/main">
  <p:tag name="AS_UNIQUEID" val="2013"/>
</p:tagLst>
</file>

<file path=ppt/tags/tag10.xml><?xml version="1.0" encoding="utf-8"?>
<p:tagLst xmlns:p="http://schemas.openxmlformats.org/presentationml/2006/main">
  <p:tag name="AS_UNIQUEID" val="2014"/>
</p:tagLst>
</file>

<file path=ppt/tags/tag11.xml><?xml version="1.0" encoding="utf-8"?>
<p:tagLst xmlns:p="http://schemas.openxmlformats.org/presentationml/2006/main">
  <p:tag name="AS_UNIQUEID" val="2015"/>
</p:tagLst>
</file>

<file path=ppt/tags/tag12.xml><?xml version="1.0" encoding="utf-8"?>
<p:tagLst xmlns:p="http://schemas.openxmlformats.org/presentationml/2006/main">
  <p:tag name="AS_UNIQUEID" val="2016"/>
</p:tagLst>
</file>

<file path=ppt/tags/tag13.xml><?xml version="1.0" encoding="utf-8"?>
<p:tagLst xmlns:p="http://schemas.openxmlformats.org/presentationml/2006/main">
  <p:tag name="AS_UNIQUEID" val="2017"/>
</p:tagLst>
</file>

<file path=ppt/tags/tag14.xml><?xml version="1.0" encoding="utf-8"?>
<p:tagLst xmlns:p="http://schemas.openxmlformats.org/presentationml/2006/main">
  <p:tag name="AS_UNIQUEID" val="2018"/>
</p:tagLst>
</file>

<file path=ppt/tags/tag15.xml><?xml version="1.0" encoding="utf-8"?>
<p:tagLst xmlns:p="http://schemas.openxmlformats.org/presentationml/2006/main">
  <p:tag name="AS_UNIQUEID" val="2019"/>
</p:tagLst>
</file>

<file path=ppt/tags/tag16.xml><?xml version="1.0" encoding="utf-8"?>
<p:tagLst xmlns:p="http://schemas.openxmlformats.org/presentationml/2006/main">
  <p:tag name="AS_UNIQUEID" val="2020"/>
</p:tagLst>
</file>

<file path=ppt/tags/tag17.xml><?xml version="1.0" encoding="utf-8"?>
<p:tagLst xmlns:p="http://schemas.openxmlformats.org/presentationml/2006/main">
  <p:tag name="AS_UNIQUEID" val="2021"/>
</p:tagLst>
</file>

<file path=ppt/tags/tag18.xml><?xml version="1.0" encoding="utf-8"?>
<p:tagLst xmlns:p="http://schemas.openxmlformats.org/presentationml/2006/main">
  <p:tag name="AS_UNIQUEID" val="2022"/>
</p:tagLst>
</file>

<file path=ppt/tags/tag19.xml><?xml version="1.0" encoding="utf-8"?>
<p:tagLst xmlns:p="http://schemas.openxmlformats.org/presentationml/2006/main">
  <p:tag name="AS_UNIQUEID" val="2023"/>
</p:tagLst>
</file>

<file path=ppt/tags/tag20.xml><?xml version="1.0" encoding="utf-8"?>
<p:tagLst xmlns:p="http://schemas.openxmlformats.org/presentationml/2006/main">
  <p:tag name="AS_UNIQUEID" val="2024"/>
</p:tagLst>
</file>

<file path=ppt/tags/tag21.xml><?xml version="1.0" encoding="utf-8"?>
<p:tagLst xmlns:p="http://schemas.openxmlformats.org/presentationml/2006/main">
  <p:tag name="AS_UNIQUEID" val="2025"/>
</p:tagLst>
</file>

<file path=ppt/tags/tag22.xml><?xml version="1.0" encoding="utf-8"?>
<p:tagLst xmlns:p="http://schemas.openxmlformats.org/presentationml/2006/main">
  <p:tag name="AS_UNIQUEID" val="2026"/>
</p:tagLst>
</file>

<file path=ppt/tags/tag23.xml><?xml version="1.0" encoding="utf-8"?>
<p:tagLst xmlns:p="http://schemas.openxmlformats.org/presentationml/2006/main">
  <p:tag name="AS_UNIQUEID" val="2027"/>
</p:tagLst>
</file>

<file path=ppt/tags/tag24.xml><?xml version="1.0" encoding="utf-8"?>
<p:tagLst xmlns:p="http://schemas.openxmlformats.org/presentationml/2006/main">
  <p:tag name="AS_UNIQUEID" val="2028"/>
</p:tagLst>
</file>

<file path=ppt/tags/tag25.xml><?xml version="1.0" encoding="utf-8"?>
<p:tagLst xmlns:p="http://schemas.openxmlformats.org/presentationml/2006/main">
  <p:tag name="AS_UNIQUEID" val="2029"/>
</p:tagLst>
</file>

<file path=ppt/tags/tag26.xml><?xml version="1.0" encoding="utf-8"?>
<p:tagLst xmlns:p="http://schemas.openxmlformats.org/presentationml/2006/main">
  <p:tag name="AS_UNIQUEID" val="2030"/>
</p:tagLst>
</file>

<file path=ppt/tags/tag27.xml><?xml version="1.0" encoding="utf-8"?>
<p:tagLst xmlns:p="http://schemas.openxmlformats.org/presentationml/2006/main">
  <p:tag name="AS_UNIQUEID" val="2031"/>
</p:tagLst>
</file>

<file path=ppt/tags/tag28.xml><?xml version="1.0" encoding="utf-8"?>
<p:tagLst xmlns:p="http://schemas.openxmlformats.org/presentationml/2006/main">
  <p:tag name="AS_UNIQUEID" val="2032"/>
</p:tagLst>
</file>

<file path=ppt/tags/tag29.xml><?xml version="1.0" encoding="utf-8"?>
<p:tagLst xmlns:p="http://schemas.openxmlformats.org/presentationml/2006/main">
  <p:tag name="AS_UNIQUEID" val="2033"/>
</p:tagLst>
</file>

<file path=ppt/tags/tag30.xml><?xml version="1.0" encoding="utf-8"?>
<p:tagLst xmlns:p="http://schemas.openxmlformats.org/presentationml/2006/main">
  <p:tag name="AS_UNIQUEID" val="2034"/>
</p:tagLst>
</file>

<file path=ppt/tags/tag31.xml><?xml version="1.0" encoding="utf-8"?>
<p:tagLst xmlns:p="http://schemas.openxmlformats.org/presentationml/2006/main">
  <p:tag name="AS_UNIQUEID" val="2035"/>
</p:tagLst>
</file>

<file path=ppt/tags/tag32.xml><?xml version="1.0" encoding="utf-8"?>
<p:tagLst xmlns:p="http://schemas.openxmlformats.org/presentationml/2006/main">
  <p:tag name="AS_UNIQUEID" val="2036"/>
</p:tagLst>
</file>

<file path=ppt/tags/tag33.xml><?xml version="1.0" encoding="utf-8"?>
<p:tagLst xmlns:p="http://schemas.openxmlformats.org/presentationml/2006/main">
  <p:tag name="AS_UNIQUEID" val="2037"/>
</p:tagLst>
</file>

<file path=ppt/tags/tag34.xml><?xml version="1.0" encoding="utf-8"?>
<p:tagLst xmlns:p="http://schemas.openxmlformats.org/presentationml/2006/main">
  <p:tag name="AS_UNIQUEID" val="2038"/>
</p:tagLst>
</file>

<file path=ppt/tags/tag35.xml><?xml version="1.0" encoding="utf-8"?>
<p:tagLst xmlns:p="http://schemas.openxmlformats.org/presentationml/2006/main">
  <p:tag name="AS_UNIQUEID" val="2039"/>
</p:tagLst>
</file>

<file path=ppt/tags/tag36.xml><?xml version="1.0" encoding="utf-8"?>
<p:tagLst xmlns:p="http://schemas.openxmlformats.org/presentationml/2006/main">
  <p:tag name="AS_UNIQUEID" val="2040"/>
</p:tagLst>
</file>

<file path=ppt/tags/tag37.xml><?xml version="1.0" encoding="utf-8"?>
<p:tagLst xmlns:p="http://schemas.openxmlformats.org/presentationml/2006/main">
  <p:tag name="AS_UNIQUEID" val="2041"/>
</p:tagLst>
</file>

<file path=ppt/tags/tag38.xml><?xml version="1.0" encoding="utf-8"?>
<p:tagLst xmlns:p="http://schemas.openxmlformats.org/presentationml/2006/main">
  <p:tag name="AS_UNIQUEID" val="2042"/>
</p:tagLst>
</file>

<file path=ppt/tags/tag39.xml><?xml version="1.0" encoding="utf-8"?>
<p:tagLst xmlns:p="http://schemas.openxmlformats.org/presentationml/2006/main">
  <p:tag name="AS_UNIQUEID" val="2043"/>
</p:tagLst>
</file>

<file path=ppt/tags/tag40.xml><?xml version="1.0" encoding="utf-8"?>
<p:tagLst xmlns:p="http://schemas.openxmlformats.org/presentationml/2006/main">
  <p:tag name="AS_UNIQUEID" val="2044"/>
</p:tagLst>
</file>

<file path=ppt/tags/tag41.xml><?xml version="1.0" encoding="utf-8"?>
<p:tagLst xmlns:p="http://schemas.openxmlformats.org/presentationml/2006/main">
  <p:tag name="AS_UNIQUEID" val="2045"/>
</p:tagLst>
</file>

<file path=ppt/tags/tag42.xml><?xml version="1.0" encoding="utf-8"?>
<p:tagLst xmlns:p="http://schemas.openxmlformats.org/presentationml/2006/main">
  <p:tag name="AS_UNIQUEID" val="2046"/>
</p:tagLst>
</file>

<file path=ppt/tags/tag43.xml><?xml version="1.0" encoding="utf-8"?>
<p:tagLst xmlns:p="http://schemas.openxmlformats.org/presentationml/2006/main">
  <p:tag name="AS_UNIQUEID" val="2047"/>
</p:tagLst>
</file>

<file path=ppt/tags/tag44.xml><?xml version="1.0" encoding="utf-8"?>
<p:tagLst xmlns:p="http://schemas.openxmlformats.org/presentationml/2006/main">
  <p:tag name="AS_UNIQUEID" val="2048"/>
</p:tagLst>
</file>

<file path=ppt/tags/tag45.xml><?xml version="1.0" encoding="utf-8"?>
<p:tagLst xmlns:p="http://schemas.openxmlformats.org/presentationml/2006/main">
  <p:tag name="AS_UNIQUEID" val="2049"/>
</p:tagLst>
</file>

<file path=ppt/tags/tag46.xml><?xml version="1.0" encoding="utf-8"?>
<p:tagLst xmlns:p="http://schemas.openxmlformats.org/presentationml/2006/main">
  <p:tag name="AS_UNIQUEID" val="2050"/>
</p:tagLst>
</file>

<file path=ppt/tags/tag47.xml><?xml version="1.0" encoding="utf-8"?>
<p:tagLst xmlns:p="http://schemas.openxmlformats.org/presentationml/2006/main">
  <p:tag name="AS_UNIQUEID" val="2051"/>
</p:tagLst>
</file>

<file path=ppt/tags/tag48.xml><?xml version="1.0" encoding="utf-8"?>
<p:tagLst xmlns:p="http://schemas.openxmlformats.org/presentationml/2006/main">
  <p:tag name="AS_UNIQUEID" val="2052"/>
</p:tagLst>
</file>

<file path=ppt/tags/tag49.xml><?xml version="1.0" encoding="utf-8"?>
<p:tagLst xmlns:p="http://schemas.openxmlformats.org/presentationml/2006/main">
  <p:tag name="AS_UNIQUEID" val="2053"/>
</p:tagLst>
</file>

<file path=ppt/tags/tag50.xml><?xml version="1.0" encoding="utf-8"?>
<p:tagLst xmlns:p="http://schemas.openxmlformats.org/presentationml/2006/main">
  <p:tag name="AS_UNIQUEID" val="2054"/>
</p:tagLst>
</file>

<file path=ppt/tags/tag51.xml><?xml version="1.0" encoding="utf-8"?>
<p:tagLst xmlns:p="http://schemas.openxmlformats.org/presentationml/2006/main">
  <p:tag name="AS_UNIQUEID" val="2055"/>
</p:tagLst>
</file>

<file path=ppt/tags/tag52.xml><?xml version="1.0" encoding="utf-8"?>
<p:tagLst xmlns:p="http://schemas.openxmlformats.org/presentationml/2006/main">
  <p:tag name="AS_UNIQUEID" val="2056"/>
</p:tagLst>
</file>

<file path=ppt/tags/tag53.xml><?xml version="1.0" encoding="utf-8"?>
<p:tagLst xmlns:p="http://schemas.openxmlformats.org/presentationml/2006/main">
  <p:tag name="AS_UNIQUEID" val="2057"/>
</p:tagLst>
</file>

<file path=ppt/tags/tag54.xml><?xml version="1.0" encoding="utf-8"?>
<p:tagLst xmlns:p="http://schemas.openxmlformats.org/presentationml/2006/main">
  <p:tag name="AS_UNIQUEID" val="2058"/>
</p:tagLst>
</file>

<file path=ppt/tags/tag55.xml><?xml version="1.0" encoding="utf-8"?>
<p:tagLst xmlns:p="http://schemas.openxmlformats.org/presentationml/2006/main">
  <p:tag name="AS_UNIQUEID" val="2059"/>
</p:tagLst>
</file>

<file path=ppt/tags/tag56.xml><?xml version="1.0" encoding="utf-8"?>
<p:tagLst xmlns:p="http://schemas.openxmlformats.org/presentationml/2006/main">
  <p:tag name="AS_UNIQUEID" val="2060"/>
</p:tagLst>
</file>

<file path=ppt/tags/tag57.xml><?xml version="1.0" encoding="utf-8"?>
<p:tagLst xmlns:p="http://schemas.openxmlformats.org/presentationml/2006/main">
  <p:tag name="AS_UNIQUEID" val="2061"/>
</p:tagLst>
</file>

<file path=ppt/tags/tag58.xml><?xml version="1.0" encoding="utf-8"?>
<p:tagLst xmlns:p="http://schemas.openxmlformats.org/presentationml/2006/main">
  <p:tag name="AS_UNIQUEID" val="2062"/>
</p:tagLst>
</file>

<file path=ppt/tags/tag59.xml><?xml version="1.0" encoding="utf-8"?>
<p:tagLst xmlns:p="http://schemas.openxmlformats.org/presentationml/2006/main">
  <p:tag name="AS_UNIQUEID" val="2063"/>
</p:tagLst>
</file>

<file path=ppt/tags/tag60.xml><?xml version="1.0" encoding="utf-8"?>
<p:tagLst xmlns:p="http://schemas.openxmlformats.org/presentationml/2006/main">
  <p:tag name="AS_UNIQUEID" val="2064"/>
</p:tagLst>
</file>

<file path=ppt/tags/tag61.xml><?xml version="1.0" encoding="utf-8"?>
<p:tagLst xmlns:p="http://schemas.openxmlformats.org/presentationml/2006/main">
  <p:tag name="AS_UNIQUEID" val="2065"/>
</p:tagLst>
</file>

<file path=ppt/tags/tag62.xml><?xml version="1.0" encoding="utf-8"?>
<p:tagLst xmlns:p="http://schemas.openxmlformats.org/presentationml/2006/main">
  <p:tag name="AS_UNIQUEID" val="2066"/>
</p:tagLst>
</file>

<file path=ppt/tags/tag63.xml><?xml version="1.0" encoding="utf-8"?>
<p:tagLst xmlns:p="http://schemas.openxmlformats.org/presentationml/2006/main">
  <p:tag name="AS_UNIQUEID" val="2067"/>
</p:tagLst>
</file>

<file path=ppt/tags/tag64.xml><?xml version="1.0" encoding="utf-8"?>
<p:tagLst xmlns:p="http://schemas.openxmlformats.org/presentationml/2006/main">
  <p:tag name="AS_UNIQUEID" val="2068"/>
</p:tagLst>
</file>

<file path=ppt/tags/tag65.xml><?xml version="1.0" encoding="utf-8"?>
<p:tagLst xmlns:p="http://schemas.openxmlformats.org/presentationml/2006/main">
  <p:tag name="AS_UNIQUEID" val="2069"/>
</p:tagLst>
</file>

<file path=ppt/tags/tag66.xml><?xml version="1.0" encoding="utf-8"?>
<p:tagLst xmlns:p="http://schemas.openxmlformats.org/presentationml/2006/main">
  <p:tag name="AS_UNIQUEID" val="2070"/>
</p:tagLst>
</file>

<file path=ppt/tags/tag67.xml><?xml version="1.0" encoding="utf-8"?>
<p:tagLst xmlns:p="http://schemas.openxmlformats.org/presentationml/2006/main">
  <p:tag name="AS_UNIQUEID" val="2071"/>
</p:tagLst>
</file>

<file path=ppt/tags/tag68.xml><?xml version="1.0" encoding="utf-8"?>
<p:tagLst xmlns:p="http://schemas.openxmlformats.org/presentationml/2006/main">
  <p:tag name="AS_UNIQUEID" val="2072"/>
</p:tagLst>
</file>

<file path=ppt/tags/tag69.xml><?xml version="1.0" encoding="utf-8"?>
<p:tagLst xmlns:p="http://schemas.openxmlformats.org/presentationml/2006/main">
  <p:tag name="AS_UNIQUEID" val="2073"/>
</p:tagLst>
</file>

<file path=ppt/tags/tag70.xml><?xml version="1.0" encoding="utf-8"?>
<p:tagLst xmlns:p="http://schemas.openxmlformats.org/presentationml/2006/main">
  <p:tag name="AS_UNIQUEID" val="2074"/>
</p:tagLst>
</file>

<file path=ppt/tags/tag71.xml><?xml version="1.0" encoding="utf-8"?>
<p:tagLst xmlns:p="http://schemas.openxmlformats.org/presentationml/2006/main">
  <p:tag name="AS_UNIQUEID" val="2075"/>
</p:tagLst>
</file>

<file path=ppt/tags/tag72.xml><?xml version="1.0" encoding="utf-8"?>
<p:tagLst xmlns:p="http://schemas.openxmlformats.org/presentationml/2006/main">
  <p:tag name="AS_UNIQUEID" val="2076"/>
</p:tagLst>
</file>

<file path=ppt/tags/tag73.xml><?xml version="1.0" encoding="utf-8"?>
<p:tagLst xmlns:p="http://schemas.openxmlformats.org/presentationml/2006/main">
  <p:tag name="AS_UNIQUEID" val="2077"/>
</p:tagLst>
</file>

<file path=ppt/tags/tag74.xml><?xml version="1.0" encoding="utf-8"?>
<p:tagLst xmlns:p="http://schemas.openxmlformats.org/presentationml/2006/main">
  <p:tag name="AS_UNIQUEID" val="2078"/>
</p:tagLst>
</file>

<file path=ppt/tags/tag75.xml><?xml version="1.0" encoding="utf-8"?>
<p:tagLst xmlns:p="http://schemas.openxmlformats.org/presentationml/2006/main">
  <p:tag name="AS_UNIQUEID" val="2079"/>
</p:tagLst>
</file>

<file path=ppt/tags/tag76.xml><?xml version="1.0" encoding="utf-8"?>
<p:tagLst xmlns:p="http://schemas.openxmlformats.org/presentationml/2006/main">
  <p:tag name="AS_UNIQUEID" val="1878"/>
</p:tagLst>
</file>

<file path=ppt/tags/tag77.xml><?xml version="1.0" encoding="utf-8"?>
<p:tagLst xmlns:p="http://schemas.openxmlformats.org/presentationml/2006/main">
  <p:tag name="AS_UNIQUEID" val="1879"/>
</p:tagLst>
</file>

<file path=ppt/tags/tag78.xml><?xml version="1.0" encoding="utf-8"?>
<p:tagLst xmlns:p="http://schemas.openxmlformats.org/presentationml/2006/main">
  <p:tag name="AS_UNIQUEID" val="1880"/>
</p:tagLst>
</file>

<file path=ppt/tags/tag79.xml><?xml version="1.0" encoding="utf-8"?>
<p:tagLst xmlns:p="http://schemas.openxmlformats.org/presentationml/2006/main">
  <p:tag name="AS_UNIQUEID" val="1881"/>
</p:tagLst>
</file>

<file path=ppt/tags/tag80.xml><?xml version="1.0" encoding="utf-8"?>
<p:tagLst xmlns:p="http://schemas.openxmlformats.org/presentationml/2006/main">
  <p:tag name="AS_UNIQUEID" val="1882"/>
</p:tagLst>
</file>

<file path=ppt/tags/tag81.xml><?xml version="1.0" encoding="utf-8"?>
<p:tagLst xmlns:p="http://schemas.openxmlformats.org/presentationml/2006/main">
  <p:tag name="AS_UNIQUEID" val="1883"/>
</p:tagLst>
</file>

<file path=ppt/tags/tag82.xml><?xml version="1.0" encoding="utf-8"?>
<p:tagLst xmlns:p="http://schemas.openxmlformats.org/presentationml/2006/main">
  <p:tag name="AS_UNIQUEID" val="1934"/>
</p:tagLst>
</file>

<file path=ppt/tags/tag83.xml><?xml version="1.0" encoding="utf-8"?>
<p:tagLst xmlns:p="http://schemas.openxmlformats.org/presentationml/2006/main">
  <p:tag name="AS_UNIQUEID" val="1935"/>
</p:tagLst>
</file>

<file path=ppt/tags/tag84.xml><?xml version="1.0" encoding="utf-8"?>
<p:tagLst xmlns:p="http://schemas.openxmlformats.org/presentationml/2006/main">
  <p:tag name="AS_UNIQUEID" val="1936"/>
</p:tagLst>
</file>

<file path=ppt/tags/tag85.xml><?xml version="1.0" encoding="utf-8"?>
<p:tagLst xmlns:p="http://schemas.openxmlformats.org/presentationml/2006/main">
  <p:tag name="AS_UNIQUEID" val="1937"/>
</p:tagLst>
</file>

<file path=ppt/tags/tag86.xml><?xml version="1.0" encoding="utf-8"?>
<p:tagLst xmlns:p="http://schemas.openxmlformats.org/presentationml/2006/main">
  <p:tag name="AS_UNIQUEID" val="1938"/>
</p:tagLst>
</file>

<file path=ppt/tags/tag87.xml><?xml version="1.0" encoding="utf-8"?>
<p:tagLst xmlns:p="http://schemas.openxmlformats.org/presentationml/2006/main">
  <p:tag name="AS_UNIQUEID" val="1939"/>
</p:tagLst>
</file>

<file path=ppt/tags/tag88.xml><?xml version="1.0" encoding="utf-8"?>
<p:tagLst xmlns:p="http://schemas.openxmlformats.org/presentationml/2006/main">
  <p:tag name="AS_UNIQUEID" val="1940"/>
</p:tagLst>
</file>

<file path=ppt/tags/tag89.xml><?xml version="1.0" encoding="utf-8"?>
<p:tagLst xmlns:p="http://schemas.openxmlformats.org/presentationml/2006/main">
  <p:tag name="AS_UNIQUEID" val="1941"/>
</p:tagLst>
</file>

<file path=ppt/tags/tag90.xml><?xml version="1.0" encoding="utf-8"?>
<p:tagLst xmlns:p="http://schemas.openxmlformats.org/presentationml/2006/main">
  <p:tag name="AS_UNIQUEID" val="1942"/>
</p:tagLst>
</file>

<file path=ppt/tags/tag91.xml><?xml version="1.0" encoding="utf-8"?>
<p:tagLst xmlns:p="http://schemas.openxmlformats.org/presentationml/2006/main">
  <p:tag name="AS_UNIQUEID" val="1943"/>
</p:tagLst>
</file>

<file path=ppt/tags/tag92.xml><?xml version="1.0" encoding="utf-8"?>
<p:tagLst xmlns:p="http://schemas.openxmlformats.org/presentationml/2006/main">
  <p:tag name="AS_UNIQUEID" val="1944"/>
</p:tagLst>
</file>

<file path=ppt/tags/tag93.xml><?xml version="1.0" encoding="utf-8"?>
<p:tagLst xmlns:p="http://schemas.openxmlformats.org/presentationml/2006/main">
  <p:tag name="AS_UNIQUEID" val="1945"/>
  <p:tag name="KSO_WM_BEAUTIFY_FLAG" val=""/>
</p:tagLst>
</file>

<file path=ppt/tags/tag94.xml><?xml version="1.0" encoding="utf-8"?>
<p:tagLst xmlns:p="http://schemas.openxmlformats.org/presentationml/2006/main">
  <p:tag name="AS_UNIQUEID" val="1946"/>
</p:tagLst>
</file>

<file path=ppt/tags/tag95.xml><?xml version="1.0" encoding="utf-8"?>
<p:tagLst xmlns:p="http://schemas.openxmlformats.org/presentationml/2006/main">
  <p:tag name="AS_UNIQUEID" val="1947"/>
</p:tagLst>
</file>

<file path=ppt/tags/tag96.xml><?xml version="1.0" encoding="utf-8"?>
<p:tagLst xmlns:p="http://schemas.openxmlformats.org/presentationml/2006/main">
  <p:tag name="AS_UNIQUEID" val="1948"/>
  <p:tag name="KSO_WM_BEAUTIFY_FLAG" val=""/>
</p:tagLst>
</file>

<file path=ppt/tags/tag97.xml><?xml version="1.0" encoding="utf-8"?>
<p:tagLst xmlns:p="http://schemas.openxmlformats.org/presentationml/2006/main">
  <p:tag name="AS_UNIQUEID" val="1949"/>
  <p:tag name="KSO_WM_BEAUTIFY_FLAG" val=""/>
</p:tagLst>
</file>

<file path=ppt/tags/tag98.xml><?xml version="1.0" encoding="utf-8"?>
<p:tagLst xmlns:p="http://schemas.openxmlformats.org/presentationml/2006/main">
  <p:tag name="AS_UNIQUEID" val="1896"/>
</p:tagLst>
</file>

<file path=ppt/tags/tag99.xml><?xml version="1.0" encoding="utf-8"?>
<p:tagLst xmlns:p="http://schemas.openxmlformats.org/presentationml/2006/main">
  <p:tag name="AS_UNIQUEID" val="196"/>
</p:tagLst>
</file>

<file path=ppt/tags/tag100.xml><?xml version="1.0" encoding="utf-8"?>
<p:tagLst xmlns:p="http://schemas.openxmlformats.org/presentationml/2006/main">
  <p:tag name="AS_UNIQUEID" val="197"/>
</p:tagLst>
</file>

<file path=ppt/tags/tag101.xml><?xml version="1.0" encoding="utf-8"?>
<p:tagLst xmlns:p="http://schemas.openxmlformats.org/presentationml/2006/main">
  <p:tag name="AS_UNIQUEID" val="198"/>
</p:tagLst>
</file>

<file path=ppt/tags/tag102.xml><?xml version="1.0" encoding="utf-8"?>
<p:tagLst xmlns:p="http://schemas.openxmlformats.org/presentationml/2006/main">
  <p:tag name="AS_UNIQUEID" val="199"/>
</p:tagLst>
</file>

<file path=ppt/tags/tag103.xml><?xml version="1.0" encoding="utf-8"?>
<p:tagLst xmlns:p="http://schemas.openxmlformats.org/presentationml/2006/main">
  <p:tag name="AS_UNIQUEID" val="200"/>
</p:tagLst>
</file>

<file path=ppt/tags/tag104.xml><?xml version="1.0" encoding="utf-8"?>
<p:tagLst xmlns:p="http://schemas.openxmlformats.org/presentationml/2006/main">
  <p:tag name="AS_UNIQUEID" val="201"/>
</p:tagLst>
</file>

<file path=ppt/tags/tag105.xml><?xml version="1.0" encoding="utf-8"?>
<p:tagLst xmlns:p="http://schemas.openxmlformats.org/presentationml/2006/main">
  <p:tag name="AS_UNIQUEID" val="1884"/>
</p:tagLst>
</file>

<file path=ppt/tags/tag106.xml><?xml version="1.0" encoding="utf-8"?>
<p:tagLst xmlns:p="http://schemas.openxmlformats.org/presentationml/2006/main">
  <p:tag name="AS_UNIQUEID" val="1885"/>
</p:tagLst>
</file>

<file path=ppt/tags/tag107.xml><?xml version="1.0" encoding="utf-8"?>
<p:tagLst xmlns:p="http://schemas.openxmlformats.org/presentationml/2006/main">
  <p:tag name="AS_UNIQUEID" val="1886"/>
</p:tagLst>
</file>

<file path=ppt/tags/tag108.xml><?xml version="1.0" encoding="utf-8"?>
<p:tagLst xmlns:p="http://schemas.openxmlformats.org/presentationml/2006/main">
  <p:tag name="AS_UNIQUEID" val="1887"/>
</p:tagLst>
</file>

<file path=ppt/tags/tag109.xml><?xml version="1.0" encoding="utf-8"?>
<p:tagLst xmlns:p="http://schemas.openxmlformats.org/presentationml/2006/main">
  <p:tag name="AS_UNIQUEID" val="1888"/>
</p:tagLst>
</file>

<file path=ppt/tags/tag110.xml><?xml version="1.0" encoding="utf-8"?>
<p:tagLst xmlns:p="http://schemas.openxmlformats.org/presentationml/2006/main">
  <p:tag name="AS_UNIQUEID" val="1889"/>
</p:tagLst>
</file>

<file path=ppt/tags/tag111.xml><?xml version="1.0" encoding="utf-8"?>
<p:tagLst xmlns:p="http://schemas.openxmlformats.org/presentationml/2006/main">
  <p:tag name="AS_UNIQUEID" val="1890"/>
</p:tagLst>
</file>

<file path=ppt/tags/tag112.xml><?xml version="1.0" encoding="utf-8"?>
<p:tagLst xmlns:p="http://schemas.openxmlformats.org/presentationml/2006/main">
  <p:tag name="AS_UNIQUEID" val="1891"/>
</p:tagLst>
</file>

<file path=ppt/tags/tag113.xml><?xml version="1.0" encoding="utf-8"?>
<p:tagLst xmlns:p="http://schemas.openxmlformats.org/presentationml/2006/main">
  <p:tag name="AS_UNIQUEID" val="1892"/>
</p:tagLst>
</file>

<file path=ppt/tags/tag114.xml><?xml version="1.0" encoding="utf-8"?>
<p:tagLst xmlns:p="http://schemas.openxmlformats.org/presentationml/2006/main">
  <p:tag name="AS_UNIQUEID" val="1893"/>
  <p:tag name="KSO_WM_BEAUTIFY_FLAG" val=""/>
</p:tagLst>
</file>

<file path=ppt/tags/tag115.xml><?xml version="1.0" encoding="utf-8"?>
<p:tagLst xmlns:p="http://schemas.openxmlformats.org/presentationml/2006/main">
  <p:tag name="AS_UNIQUEID" val="1894"/>
  <p:tag name="KSO_WM_BEAUTIFY_FLAG" val=""/>
</p:tagLst>
</file>

<file path=ppt/tags/tag116.xml><?xml version="1.0" encoding="utf-8"?>
<p:tagLst xmlns:p="http://schemas.openxmlformats.org/presentationml/2006/main">
  <p:tag name="AS_UNIQUEID" val="1895"/>
  <p:tag name="KSO_WM_BEAUTIFY_FLAG" val=""/>
</p:tagLst>
</file>

<file path=ppt/tags/tag117.xml><?xml version="1.0" encoding="utf-8"?>
<p:tagLst xmlns:p="http://schemas.openxmlformats.org/presentationml/2006/main">
  <p:tag name="AS_UNIQUEID" val="1897"/>
</p:tagLst>
</file>

<file path=ppt/tags/tag118.xml><?xml version="1.0" encoding="utf-8"?>
<p:tagLst xmlns:p="http://schemas.openxmlformats.org/presentationml/2006/main">
  <p:tag name="AS_UNIQUEID" val="1898"/>
</p:tagLst>
</file>

<file path=ppt/tags/tag119.xml><?xml version="1.0" encoding="utf-8"?>
<p:tagLst xmlns:p="http://schemas.openxmlformats.org/presentationml/2006/main">
  <p:tag name="AS_UNIQUEID" val="1899"/>
</p:tagLst>
</file>

<file path=ppt/tags/tag120.xml><?xml version="1.0" encoding="utf-8"?>
<p:tagLst xmlns:p="http://schemas.openxmlformats.org/presentationml/2006/main">
  <p:tag name="AS_UNIQUEID" val="1900"/>
</p:tagLst>
</file>

<file path=ppt/tags/tag121.xml><?xml version="1.0" encoding="utf-8"?>
<p:tagLst xmlns:p="http://schemas.openxmlformats.org/presentationml/2006/main">
  <p:tag name="AS_UNIQUEID" val="1901"/>
</p:tagLst>
</file>

<file path=ppt/tags/tag122.xml><?xml version="1.0" encoding="utf-8"?>
<p:tagLst xmlns:p="http://schemas.openxmlformats.org/presentationml/2006/main">
  <p:tag name="AS_UNIQUEID" val="1902"/>
</p:tagLst>
</file>

<file path=ppt/tags/tag123.xml><?xml version="1.0" encoding="utf-8"?>
<p:tagLst xmlns:p="http://schemas.openxmlformats.org/presentationml/2006/main">
  <p:tag name="AS_UNIQUEID" val="1903"/>
</p:tagLst>
</file>

<file path=ppt/tags/tag124.xml><?xml version="1.0" encoding="utf-8"?>
<p:tagLst xmlns:p="http://schemas.openxmlformats.org/presentationml/2006/main">
  <p:tag name="AS_UNIQUEID" val="1904"/>
</p:tagLst>
</file>

<file path=ppt/tags/tag125.xml><?xml version="1.0" encoding="utf-8"?>
<p:tagLst xmlns:p="http://schemas.openxmlformats.org/presentationml/2006/main">
  <p:tag name="AS_UNIQUEID" val="1905"/>
</p:tagLst>
</file>

<file path=ppt/tags/tag126.xml><?xml version="1.0" encoding="utf-8"?>
<p:tagLst xmlns:p="http://schemas.openxmlformats.org/presentationml/2006/main">
  <p:tag name="AS_UNIQUEID" val="1906"/>
  <p:tag name="KSO_WM_BEAUTIFY_FLAG" val=""/>
</p:tagLst>
</file>

<file path=ppt/tags/tag127.xml><?xml version="1.0" encoding="utf-8"?>
<p:tagLst xmlns:p="http://schemas.openxmlformats.org/presentationml/2006/main">
  <p:tag name="AS_UNIQUEID" val="1907"/>
</p:tagLst>
</file>

<file path=ppt/tags/tag128.xml><?xml version="1.0" encoding="utf-8"?>
<p:tagLst xmlns:p="http://schemas.openxmlformats.org/presentationml/2006/main">
  <p:tag name="AS_UNIQUEID" val="1908"/>
  <p:tag name="KSO_WM_BEAUTIFY_FLAG" val=""/>
</p:tagLst>
</file>

<file path=ppt/tags/tag129.xml><?xml version="1.0" encoding="utf-8"?>
<p:tagLst xmlns:p="http://schemas.openxmlformats.org/presentationml/2006/main">
  <p:tag name="AS_UNIQUEID" val="1909"/>
  <p:tag name="KSO_WM_BEAUTIFY_FLAG" val=""/>
</p:tagLst>
</file>

<file path=ppt/tags/tag130.xml><?xml version="1.0" encoding="utf-8"?>
<p:tagLst xmlns:p="http://schemas.openxmlformats.org/presentationml/2006/main">
  <p:tag name="AS_UNIQUEID" val="1910"/>
</p:tagLst>
</file>

<file path=ppt/tags/tag131.xml><?xml version="1.0" encoding="utf-8"?>
<p:tagLst xmlns:p="http://schemas.openxmlformats.org/presentationml/2006/main">
  <p:tag name="AS_UNIQUEID" val="1911"/>
  <p:tag name="KSO_WM_BEAUTIFY_FLAG" val=""/>
</p:tagLst>
</file>

<file path=ppt/tags/tag132.xml><?xml version="1.0" encoding="utf-8"?>
<p:tagLst xmlns:p="http://schemas.openxmlformats.org/presentationml/2006/main">
  <p:tag name="AS_UNIQUEID" val="1912"/>
  <p:tag name="KSO_WM_BEAUTIFY_FLAG" val=""/>
</p:tagLst>
</file>

<file path=ppt/tags/tag133.xml><?xml version="1.0" encoding="utf-8"?>
<p:tagLst xmlns:p="http://schemas.openxmlformats.org/presentationml/2006/main">
  <p:tag name="AS_UNIQUEID" val="1913"/>
</p:tagLst>
</file>

<file path=ppt/tags/tag134.xml><?xml version="1.0" encoding="utf-8"?>
<p:tagLst xmlns:p="http://schemas.openxmlformats.org/presentationml/2006/main">
  <p:tag name="AS_UNIQUEID" val="1914"/>
  <p:tag name="KSO_WM_BEAUTIFY_FLAG" val=""/>
</p:tagLst>
</file>

<file path=ppt/tags/tag135.xml><?xml version="1.0" encoding="utf-8"?>
<p:tagLst xmlns:p="http://schemas.openxmlformats.org/presentationml/2006/main">
  <p:tag name="AS_UNIQUEID" val="1915"/>
  <p:tag name="KSO_WM_BEAUTIFY_FLAG" val=""/>
</p:tagLst>
</file>

<file path=ppt/tags/tag136.xml><?xml version="1.0" encoding="utf-8"?>
<p:tagLst xmlns:p="http://schemas.openxmlformats.org/presentationml/2006/main">
  <p:tag name="AS_UNIQUEID" val="1916"/>
</p:tagLst>
</file>

<file path=ppt/tags/tag137.xml><?xml version="1.0" encoding="utf-8"?>
<p:tagLst xmlns:p="http://schemas.openxmlformats.org/presentationml/2006/main">
  <p:tag name="AS_UNIQUEID" val="1917"/>
  <p:tag name="KSO_WM_BEAUTIFY_FLAG" val=""/>
</p:tagLst>
</file>

<file path=ppt/tags/tag138.xml><?xml version="1.0" encoding="utf-8"?>
<p:tagLst xmlns:p="http://schemas.openxmlformats.org/presentationml/2006/main">
  <p:tag name="AS_UNIQUEID" val="1918"/>
  <p:tag name="KSO_WM_BEAUTIFY_FLAG" val=""/>
</p:tagLst>
</file>

<file path=ppt/tags/tag139.xml><?xml version="1.0" encoding="utf-8"?>
<p:tagLst xmlns:p="http://schemas.openxmlformats.org/presentationml/2006/main">
  <p:tag name="AS_UNIQUEID" val="1919"/>
</p:tagLst>
</file>

<file path=ppt/tags/tag140.xml><?xml version="1.0" encoding="utf-8"?>
<p:tagLst xmlns:p="http://schemas.openxmlformats.org/presentationml/2006/main">
  <p:tag name="AS_UNIQUEID" val="1920"/>
</p:tagLst>
</file>

<file path=ppt/tags/tag141.xml><?xml version="1.0" encoding="utf-8"?>
<p:tagLst xmlns:p="http://schemas.openxmlformats.org/presentationml/2006/main">
  <p:tag name="AS_UNIQUEID" val="1921"/>
</p:tagLst>
</file>

<file path=ppt/tags/tag142.xml><?xml version="1.0" encoding="utf-8"?>
<p:tagLst xmlns:p="http://schemas.openxmlformats.org/presentationml/2006/main">
  <p:tag name="AS_UNIQUEID" val="1922"/>
</p:tagLst>
</file>

<file path=ppt/tags/tag143.xml><?xml version="1.0" encoding="utf-8"?>
<p:tagLst xmlns:p="http://schemas.openxmlformats.org/presentationml/2006/main">
  <p:tag name="AS_UNIQUEID" val="1923"/>
</p:tagLst>
</file>

<file path=ppt/tags/tag144.xml><?xml version="1.0" encoding="utf-8"?>
<p:tagLst xmlns:p="http://schemas.openxmlformats.org/presentationml/2006/main">
  <p:tag name="AS_UNIQUEID" val="1924"/>
</p:tagLst>
</file>

<file path=ppt/tags/tag145.xml><?xml version="1.0" encoding="utf-8"?>
<p:tagLst xmlns:p="http://schemas.openxmlformats.org/presentationml/2006/main">
  <p:tag name="AS_UNIQUEID" val="1925"/>
</p:tagLst>
</file>

<file path=ppt/tags/tag146.xml><?xml version="1.0" encoding="utf-8"?>
<p:tagLst xmlns:p="http://schemas.openxmlformats.org/presentationml/2006/main">
  <p:tag name="AS_UNIQUEID" val="1926"/>
</p:tagLst>
</file>

<file path=ppt/tags/tag147.xml><?xml version="1.0" encoding="utf-8"?>
<p:tagLst xmlns:p="http://schemas.openxmlformats.org/presentationml/2006/main">
  <p:tag name="AS_UNIQUEID" val="1927"/>
</p:tagLst>
</file>

<file path=ppt/tags/tag148.xml><?xml version="1.0" encoding="utf-8"?>
<p:tagLst xmlns:p="http://schemas.openxmlformats.org/presentationml/2006/main">
  <p:tag name="AS_UNIQUEID" val="1928"/>
  <p:tag name="KSO_WM_BEAUTIFY_FLAG" val=""/>
</p:tagLst>
</file>

<file path=ppt/tags/tag149.xml><?xml version="1.0" encoding="utf-8"?>
<p:tagLst xmlns:p="http://schemas.openxmlformats.org/presentationml/2006/main">
  <p:tag name="AS_UNIQUEID" val="1929"/>
</p:tagLst>
</file>

<file path=ppt/tags/tag150.xml><?xml version="1.0" encoding="utf-8"?>
<p:tagLst xmlns:p="http://schemas.openxmlformats.org/presentationml/2006/main">
  <p:tag name="AS_UNIQUEID" val="1930"/>
  <p:tag name="KSO_WM_BEAUTIFY_FLAG" val=""/>
</p:tagLst>
</file>

<file path=ppt/tags/tag151.xml><?xml version="1.0" encoding="utf-8"?>
<p:tagLst xmlns:p="http://schemas.openxmlformats.org/presentationml/2006/main">
  <p:tag name="AS_UNIQUEID" val="1931"/>
  <p:tag name="KSO_WM_BEAUTIFY_FLAG" val=""/>
</p:tagLst>
</file>

<file path=ppt/tags/tag152.xml><?xml version="1.0" encoding="utf-8"?>
<p:tagLst xmlns:p="http://schemas.openxmlformats.org/presentationml/2006/main">
  <p:tag name="AS_UNIQUEID" val="1932"/>
  <p:tag name="KSO_WM_BEAUTIFY_FLAG" val=""/>
</p:tagLst>
</file>

<file path=ppt/tags/tag153.xml><?xml version="1.0" encoding="utf-8"?>
<p:tagLst xmlns:p="http://schemas.openxmlformats.org/presentationml/2006/main">
  <p:tag name="AS_UNIQUEID" val="1933"/>
  <p:tag name="KSO_WM_BEAUTIFY_FLAG" val=""/>
</p:tagLst>
</file>

<file path=ppt/tags/tag154.xml><?xml version="1.0" encoding="utf-8"?>
<p:tagLst xmlns:p="http://schemas.openxmlformats.org/presentationml/2006/main">
  <p:tag name="AS_UNIQUEID" val="1950"/>
</p:tagLst>
</file>

<file path=ppt/tags/tag155.xml><?xml version="1.0" encoding="utf-8"?>
<p:tagLst xmlns:p="http://schemas.openxmlformats.org/presentationml/2006/main">
  <p:tag name="AS_UNIQUEID" val="1768"/>
</p:tagLst>
</file>

<file path=ppt/tags/tag156.xml><?xml version="1.0" encoding="utf-8"?>
<p:tagLst xmlns:p="http://schemas.openxmlformats.org/presentationml/2006/main">
  <p:tag name="AS_UNIQUEID" val="1770"/>
</p:tagLst>
</file>

<file path=ppt/tags/tag157.xml><?xml version="1.0" encoding="utf-8"?>
<p:tagLst xmlns:p="http://schemas.openxmlformats.org/presentationml/2006/main">
  <p:tag name="AS_UNIQUEID" val="1951"/>
</p:tagLst>
</file>

<file path=ppt/tags/tag158.xml><?xml version="1.0" encoding="utf-8"?>
<p:tagLst xmlns:p="http://schemas.openxmlformats.org/presentationml/2006/main">
  <p:tag name="AS_UNIQUEID" val="1952"/>
</p:tagLst>
</file>

<file path=ppt/tags/tag159.xml><?xml version="1.0" encoding="utf-8"?>
<p:tagLst xmlns:p="http://schemas.openxmlformats.org/presentationml/2006/main">
  <p:tag name="AS_UNIQUEID" val="1953"/>
</p:tagLst>
</file>

<file path=ppt/tags/tag160.xml><?xml version="1.0" encoding="utf-8"?>
<p:tagLst xmlns:p="http://schemas.openxmlformats.org/presentationml/2006/main">
  <p:tag name="AS_UNIQUEID" val="1954"/>
</p:tagLst>
</file>

<file path=ppt/tags/tag161.xml><?xml version="1.0" encoding="utf-8"?>
<p:tagLst xmlns:p="http://schemas.openxmlformats.org/presentationml/2006/main">
  <p:tag name="AS_UNIQUEID" val="226"/>
</p:tagLst>
</file>

<file path=ppt/tags/tag162.xml><?xml version="1.0" encoding="utf-8"?>
<p:tagLst xmlns:p="http://schemas.openxmlformats.org/presentationml/2006/main">
  <p:tag name="AS_UNIQUEID" val="227"/>
</p:tagLst>
</file>

<file path=ppt/tags/tag163.xml><?xml version="1.0" encoding="utf-8"?>
<p:tagLst xmlns:p="http://schemas.openxmlformats.org/presentationml/2006/main">
  <p:tag name="AS_UNIQUEID" val="1955"/>
</p:tagLst>
</file>

<file path=ppt/tags/tag164.xml><?xml version="1.0" encoding="utf-8"?>
<p:tagLst xmlns:p="http://schemas.openxmlformats.org/presentationml/2006/main">
  <p:tag name="AS_UNIQUEID" val="226"/>
</p:tagLst>
</file>

<file path=ppt/tags/tag165.xml><?xml version="1.0" encoding="utf-8"?>
<p:tagLst xmlns:p="http://schemas.openxmlformats.org/presentationml/2006/main">
  <p:tag name="AS_UNIQUEID" val="227"/>
</p:tagLst>
</file>

<file path=ppt/tags/tag166.xml><?xml version="1.0" encoding="utf-8"?>
<p:tagLst xmlns:p="http://schemas.openxmlformats.org/presentationml/2006/main">
  <p:tag name="AS_UNIQUEID" val="221"/>
</p:tagLst>
</file>

<file path=ppt/tags/tag167.xml><?xml version="1.0" encoding="utf-8"?>
<p:tagLst xmlns:p="http://schemas.openxmlformats.org/presentationml/2006/main">
  <p:tag name="AS_UNIQUEID" val="224"/>
</p:tagLst>
</file>

<file path=ppt/tags/tag168.xml><?xml version="1.0" encoding="utf-8"?>
<p:tagLst xmlns:p="http://schemas.openxmlformats.org/presentationml/2006/main">
  <p:tag name="AS_UNIQUEID" val="228"/>
</p:tagLst>
</file>

<file path=ppt/tags/tag169.xml><?xml version="1.0" encoding="utf-8"?>
<p:tagLst xmlns:p="http://schemas.openxmlformats.org/presentationml/2006/main">
  <p:tag name="AS_UNIQUEID" val="240"/>
</p:tagLst>
</file>

<file path=ppt/tags/tag170.xml><?xml version="1.0" encoding="utf-8"?>
<p:tagLst xmlns:p="http://schemas.openxmlformats.org/presentationml/2006/main">
  <p:tag name="AS_UNIQUEID" val="232"/>
</p:tagLst>
</file>

<file path=ppt/tags/tag171.xml><?xml version="1.0" encoding="utf-8"?>
<p:tagLst xmlns:p="http://schemas.openxmlformats.org/presentationml/2006/main">
  <p:tag name="AS_UNIQUEID" val="233"/>
</p:tagLst>
</file>

<file path=ppt/tags/tag172.xml><?xml version="1.0" encoding="utf-8"?>
<p:tagLst xmlns:p="http://schemas.openxmlformats.org/presentationml/2006/main">
  <p:tag name="AS_UNIQUEID" val="234"/>
</p:tagLst>
</file>

<file path=ppt/tags/tag173.xml><?xml version="1.0" encoding="utf-8"?>
<p:tagLst xmlns:p="http://schemas.openxmlformats.org/presentationml/2006/main">
  <p:tag name="AS_UNIQUEID" val="235"/>
</p:tagLst>
</file>

<file path=ppt/tags/tag174.xml><?xml version="1.0" encoding="utf-8"?>
<p:tagLst xmlns:p="http://schemas.openxmlformats.org/presentationml/2006/main">
  <p:tag name="AS_UNIQUEID" val="236"/>
</p:tagLst>
</file>

<file path=ppt/tags/tag175.xml><?xml version="1.0" encoding="utf-8"?>
<p:tagLst xmlns:p="http://schemas.openxmlformats.org/presentationml/2006/main">
  <p:tag name="AS_UNIQUEID" val="237"/>
</p:tagLst>
</file>

<file path=ppt/tags/tag176.xml><?xml version="1.0" encoding="utf-8"?>
<p:tagLst xmlns:p="http://schemas.openxmlformats.org/presentationml/2006/main">
  <p:tag name="AS_UNIQUEID" val="238"/>
</p:tagLst>
</file>

<file path=ppt/tags/tag177.xml><?xml version="1.0" encoding="utf-8"?>
<p:tagLst xmlns:p="http://schemas.openxmlformats.org/presentationml/2006/main">
  <p:tag name="AS_UNIQUEID" val="239"/>
</p:tagLst>
</file>

<file path=ppt/tags/tag178.xml><?xml version="1.0" encoding="utf-8"?>
<p:tagLst xmlns:p="http://schemas.openxmlformats.org/presentationml/2006/main">
  <p:tag name="AS_UNIQUEID" val="1956"/>
</p:tagLst>
</file>

<file path=ppt/tags/tag179.xml><?xml version="1.0" encoding="utf-8"?>
<p:tagLst xmlns:p="http://schemas.openxmlformats.org/presentationml/2006/main">
  <p:tag name="AS_UNIQUEID" val="1957"/>
</p:tagLst>
</file>

<file path=ppt/tags/tag180.xml><?xml version="1.0" encoding="utf-8"?>
<p:tagLst xmlns:p="http://schemas.openxmlformats.org/presentationml/2006/main">
  <p:tag name="AS_UNIQUEID" val="242"/>
</p:tagLst>
</file>

<file path=ppt/tags/tag181.xml><?xml version="1.0" encoding="utf-8"?>
<p:tagLst xmlns:p="http://schemas.openxmlformats.org/presentationml/2006/main">
  <p:tag name="AS_UNIQUEID" val="243"/>
</p:tagLst>
</file>

<file path=ppt/tags/tag182.xml><?xml version="1.0" encoding="utf-8"?>
<p:tagLst xmlns:p="http://schemas.openxmlformats.org/presentationml/2006/main">
  <p:tag name="AS_UNIQUEID" val="244"/>
</p:tagLst>
</file>

<file path=ppt/tags/tag183.xml><?xml version="1.0" encoding="utf-8"?>
<p:tagLst xmlns:p="http://schemas.openxmlformats.org/presentationml/2006/main">
  <p:tag name="AS_UNIQUEID" val="1958"/>
</p:tagLst>
</file>

<file path=ppt/tags/tag184.xml><?xml version="1.0" encoding="utf-8"?>
<p:tagLst xmlns:p="http://schemas.openxmlformats.org/presentationml/2006/main">
  <p:tag name="AS_UNIQUEID" val="247"/>
  <p:tag name="MH" val="20171120091637"/>
  <p:tag name="MH_LIBRARY" val="GRAPHIC"/>
  <p:tag name="MH_ORDER" val="文本框 4"/>
</p:tagLst>
</file>

<file path=ppt/tags/tag185.xml><?xml version="1.0" encoding="utf-8"?>
<p:tagLst xmlns:p="http://schemas.openxmlformats.org/presentationml/2006/main">
  <p:tag name="AS_UNIQUEID" val="267"/>
</p:tagLst>
</file>

<file path=ppt/tags/tag186.xml><?xml version="1.0" encoding="utf-8"?>
<p:tagLst xmlns:p="http://schemas.openxmlformats.org/presentationml/2006/main">
  <p:tag name="AS_UNIQUEID" val="269"/>
</p:tagLst>
</file>

<file path=ppt/tags/tag187.xml><?xml version="1.0" encoding="utf-8"?>
<p:tagLst xmlns:p="http://schemas.openxmlformats.org/presentationml/2006/main">
  <p:tag name="AS_UNIQUEID" val="270"/>
</p:tagLst>
</file>

<file path=ppt/tags/tag188.xml><?xml version="1.0" encoding="utf-8"?>
<p:tagLst xmlns:p="http://schemas.openxmlformats.org/presentationml/2006/main">
  <p:tag name="AS_UNIQUEID" val="271"/>
</p:tagLst>
</file>

<file path=ppt/tags/tag189.xml><?xml version="1.0" encoding="utf-8"?>
<p:tagLst xmlns:p="http://schemas.openxmlformats.org/presentationml/2006/main">
  <p:tag name="AS_UNIQUEID" val="1959"/>
</p:tagLst>
</file>

<file path=ppt/tags/tag190.xml><?xml version="1.0" encoding="utf-8"?>
<p:tagLst xmlns:p="http://schemas.openxmlformats.org/presentationml/2006/main">
  <p:tag name="AS_UNIQUEID" val="1960"/>
</p:tagLst>
</file>

<file path=ppt/tags/tag191.xml><?xml version="1.0" encoding="utf-8"?>
<p:tagLst xmlns:p="http://schemas.openxmlformats.org/presentationml/2006/main">
  <p:tag name="AS_UNIQUEID" val="1961"/>
</p:tagLst>
</file>

<file path=ppt/tags/tag192.xml><?xml version="1.0" encoding="utf-8"?>
<p:tagLst xmlns:p="http://schemas.openxmlformats.org/presentationml/2006/main">
  <p:tag name="AS_UNIQUEID" val="1962"/>
</p:tagLst>
</file>

<file path=ppt/tags/tag193.xml><?xml version="1.0" encoding="utf-8"?>
<p:tagLst xmlns:p="http://schemas.openxmlformats.org/presentationml/2006/main">
  <p:tag name="AS_UNIQUEID" val="1963"/>
</p:tagLst>
</file>

<file path=ppt/tags/tag194.xml><?xml version="1.0" encoding="utf-8"?>
<p:tagLst xmlns:p="http://schemas.openxmlformats.org/presentationml/2006/main">
  <p:tag name="AS_UNIQUEID" val="1964"/>
</p:tagLst>
</file>

<file path=ppt/tags/tag195.xml><?xml version="1.0" encoding="utf-8"?>
<p:tagLst xmlns:p="http://schemas.openxmlformats.org/presentationml/2006/main">
  <p:tag name="AS_UNIQUEID" val="1965"/>
</p:tagLst>
</file>

<file path=ppt/tags/tag196.xml><?xml version="1.0" encoding="utf-8"?>
<p:tagLst xmlns:p="http://schemas.openxmlformats.org/presentationml/2006/main">
  <p:tag name="AS_UNIQUEID" val="1966"/>
</p:tagLst>
</file>

<file path=ppt/tags/tag197.xml><?xml version="1.0" encoding="utf-8"?>
<p:tagLst xmlns:p="http://schemas.openxmlformats.org/presentationml/2006/main">
  <p:tag name="AS_UNIQUEID" val="1967"/>
</p:tagLst>
</file>

<file path=ppt/tags/tag198.xml><?xml version="1.0" encoding="utf-8"?>
<p:tagLst xmlns:p="http://schemas.openxmlformats.org/presentationml/2006/main">
  <p:tag name="AS_UNIQUEID" val="1968"/>
</p:tagLst>
</file>

<file path=ppt/tags/tag199.xml><?xml version="1.0" encoding="utf-8"?>
<p:tagLst xmlns:p="http://schemas.openxmlformats.org/presentationml/2006/main">
  <p:tag name="AS_UNIQUEID" val="1969"/>
  <p:tag name="KSO_WM_BEAUTIFY_FLAG" val=""/>
</p:tagLst>
</file>

<file path=ppt/tags/tag200.xml><?xml version="1.0" encoding="utf-8"?>
<p:tagLst xmlns:p="http://schemas.openxmlformats.org/presentationml/2006/main">
  <p:tag name="AS_UNIQUEID" val="1970"/>
</p:tagLst>
</file>

<file path=ppt/tags/tag201.xml><?xml version="1.0" encoding="utf-8"?>
<p:tagLst xmlns:p="http://schemas.openxmlformats.org/presentationml/2006/main">
  <p:tag name="AS_UNIQUEID" val="1971"/>
  <p:tag name="KSO_WM_BEAUTIFY_FLAG" val=""/>
</p:tagLst>
</file>

<file path=ppt/tags/tag202.xml><?xml version="1.0" encoding="utf-8"?>
<p:tagLst xmlns:p="http://schemas.openxmlformats.org/presentationml/2006/main">
  <p:tag name="AS_UNIQUEID" val="1972"/>
  <p:tag name="KSO_WM_BEAUTIFY_FLAG" val=""/>
</p:tagLst>
</file>

<file path=ppt/tags/tag203.xml><?xml version="1.0" encoding="utf-8"?>
<p:tagLst xmlns:p="http://schemas.openxmlformats.org/presentationml/2006/main">
  <p:tag name="AS_UNIQUEID" val="1973"/>
  <p:tag name="KSO_WM_BEAUTIFY_FLAG" val=""/>
</p:tagLst>
</file>

<file path=ppt/tags/tag204.xml><?xml version="1.0" encoding="utf-8"?>
<p:tagLst xmlns:p="http://schemas.openxmlformats.org/presentationml/2006/main">
  <p:tag name="AS_UNIQUEID" val="1974"/>
  <p:tag name="KSO_WM_BEAUTIFY_FLAG" val=""/>
</p:tagLst>
</file>

<file path=ppt/tags/tag205.xml><?xml version="1.0" encoding="utf-8"?>
<p:tagLst xmlns:p="http://schemas.openxmlformats.org/presentationml/2006/main">
  <p:tag name="AS_UNIQUEID" val="1975"/>
</p:tagLst>
</file>

<file path=ppt/tags/tag206.xml><?xml version="1.0" encoding="utf-8"?>
<p:tagLst xmlns:p="http://schemas.openxmlformats.org/presentationml/2006/main">
  <p:tag name="AS_UNIQUEID" val="286"/>
</p:tagLst>
</file>

<file path=ppt/tags/tag207.xml><?xml version="1.0" encoding="utf-8"?>
<p:tagLst xmlns:p="http://schemas.openxmlformats.org/presentationml/2006/main">
  <p:tag name="AS_UNIQUEID" val="287"/>
</p:tagLst>
</file>

<file path=ppt/tags/tag208.xml><?xml version="1.0" encoding="utf-8"?>
<p:tagLst xmlns:p="http://schemas.openxmlformats.org/presentationml/2006/main">
  <p:tag name="AS_UNIQUEID" val="288"/>
</p:tagLst>
</file>

<file path=ppt/tags/tag209.xml><?xml version="1.0" encoding="utf-8"?>
<p:tagLst xmlns:p="http://schemas.openxmlformats.org/presentationml/2006/main">
  <p:tag name="AS_UNIQUEID" val="1976"/>
</p:tagLst>
</file>

<file path=ppt/tags/tag210.xml><?xml version="1.0" encoding="utf-8"?>
<p:tagLst xmlns:p="http://schemas.openxmlformats.org/presentationml/2006/main">
  <p:tag name="AS_UNIQUEID" val="293"/>
</p:tagLst>
</file>

<file path=ppt/tags/tag211.xml><?xml version="1.0" encoding="utf-8"?>
<p:tagLst xmlns:p="http://schemas.openxmlformats.org/presentationml/2006/main">
  <p:tag name="AS_UNIQUEID" val="294"/>
</p:tagLst>
</file>

<file path=ppt/tags/tag212.xml><?xml version="1.0" encoding="utf-8"?>
<p:tagLst xmlns:p="http://schemas.openxmlformats.org/presentationml/2006/main">
  <p:tag name="AS_UNIQUEID" val="297"/>
</p:tagLst>
</file>

<file path=ppt/tags/tag213.xml><?xml version="1.0" encoding="utf-8"?>
<p:tagLst xmlns:p="http://schemas.openxmlformats.org/presentationml/2006/main">
  <p:tag name="AS_UNIQUEID" val="298"/>
</p:tagLst>
</file>

<file path=ppt/tags/tag214.xml><?xml version="1.0" encoding="utf-8"?>
<p:tagLst xmlns:p="http://schemas.openxmlformats.org/presentationml/2006/main">
  <p:tag name="AS_UNIQUEID" val="300"/>
</p:tagLst>
</file>

<file path=ppt/tags/tag215.xml><?xml version="1.0" encoding="utf-8"?>
<p:tagLst xmlns:p="http://schemas.openxmlformats.org/presentationml/2006/main">
  <p:tag name="AS_UNIQUEID" val="247"/>
  <p:tag name="MH" val="20171120091637"/>
  <p:tag name="MH_LIBRARY" val="GRAPHIC"/>
  <p:tag name="MH_ORDER" val="文本框 4"/>
</p:tagLst>
</file>

<file path=ppt/tags/tag216.xml><?xml version="1.0" encoding="utf-8"?>
<p:tagLst xmlns:p="http://schemas.openxmlformats.org/presentationml/2006/main">
  <p:tag name="AS_UNIQUEID" val="1977"/>
</p:tagLst>
</file>

<file path=ppt/tags/tag217.xml><?xml version="1.0" encoding="utf-8"?>
<p:tagLst xmlns:p="http://schemas.openxmlformats.org/presentationml/2006/main">
  <p:tag name="AS_UNIQUEID" val="1978"/>
</p:tagLst>
</file>

<file path=ppt/tags/tag218.xml><?xml version="1.0" encoding="utf-8"?>
<p:tagLst xmlns:p="http://schemas.openxmlformats.org/presentationml/2006/main">
  <p:tag name="AS_UNIQUEID" val="302"/>
</p:tagLst>
</file>

<file path=ppt/tags/tag219.xml><?xml version="1.0" encoding="utf-8"?>
<p:tagLst xmlns:p="http://schemas.openxmlformats.org/presentationml/2006/main">
  <p:tag name="AS_UNIQUEID" val="303"/>
</p:tagLst>
</file>

<file path=ppt/tags/tag220.xml><?xml version="1.0" encoding="utf-8"?>
<p:tagLst xmlns:p="http://schemas.openxmlformats.org/presentationml/2006/main">
  <p:tag name="AS_UNIQUEID" val="304"/>
</p:tagLst>
</file>

<file path=ppt/tags/tag221.xml><?xml version="1.0" encoding="utf-8"?>
<p:tagLst xmlns:p="http://schemas.openxmlformats.org/presentationml/2006/main">
  <p:tag name="AS_UNIQUEID" val="1979"/>
</p:tagLst>
</file>

<file path=ppt/tags/tag222.xml><?xml version="1.0" encoding="utf-8"?>
<p:tagLst xmlns:p="http://schemas.openxmlformats.org/presentationml/2006/main">
  <p:tag name="AS_UNIQUEID" val="310"/>
</p:tagLst>
</file>

<file path=ppt/tags/tag223.xml><?xml version="1.0" encoding="utf-8"?>
<p:tagLst xmlns:p="http://schemas.openxmlformats.org/presentationml/2006/main">
  <p:tag name="AS_UNIQUEID" val="313"/>
</p:tagLst>
</file>

<file path=ppt/tags/tag224.xml><?xml version="1.0" encoding="utf-8"?>
<p:tagLst xmlns:p="http://schemas.openxmlformats.org/presentationml/2006/main">
  <p:tag name="AS_UNIQUEID" val="314"/>
</p:tagLst>
</file>

<file path=ppt/tags/tag225.xml><?xml version="1.0" encoding="utf-8"?>
<p:tagLst xmlns:p="http://schemas.openxmlformats.org/presentationml/2006/main">
  <p:tag name="AS_UNIQUEID" val="315"/>
</p:tagLst>
</file>

<file path=ppt/tags/tag226.xml><?xml version="1.0" encoding="utf-8"?>
<p:tagLst xmlns:p="http://schemas.openxmlformats.org/presentationml/2006/main">
  <p:tag name="AS_UNIQUEID" val="247"/>
  <p:tag name="MH" val="20171120091637"/>
  <p:tag name="MH_LIBRARY" val="GRAPHIC"/>
  <p:tag name="MH_ORDER" val="文本框 4"/>
</p:tagLst>
</file>

<file path=ppt/tags/tag227.xml><?xml version="1.0" encoding="utf-8"?>
<p:tagLst xmlns:p="http://schemas.openxmlformats.org/presentationml/2006/main">
  <p:tag name="AS_UNIQUEID" val="1980"/>
</p:tagLst>
</file>

<file path=ppt/tags/tag228.xml><?xml version="1.0" encoding="utf-8"?>
<p:tagLst xmlns:p="http://schemas.openxmlformats.org/presentationml/2006/main">
  <p:tag name="AS_UNIQUEID" val="1981"/>
</p:tagLst>
</file>

<file path=ppt/tags/tag229.xml><?xml version="1.0" encoding="utf-8"?>
<p:tagLst xmlns:p="http://schemas.openxmlformats.org/presentationml/2006/main">
  <p:tag name="AS_UNIQUEID" val="1982"/>
</p:tagLst>
</file>

<file path=ppt/tags/tag230.xml><?xml version="1.0" encoding="utf-8"?>
<p:tagLst xmlns:p="http://schemas.openxmlformats.org/presentationml/2006/main">
  <p:tag name="AS_UNIQUEID" val="317"/>
</p:tagLst>
</file>

<file path=ppt/tags/tag231.xml><?xml version="1.0" encoding="utf-8"?>
<p:tagLst xmlns:p="http://schemas.openxmlformats.org/presentationml/2006/main">
  <p:tag name="AS_UNIQUEID" val="318"/>
</p:tagLst>
</file>

<file path=ppt/tags/tag232.xml><?xml version="1.0" encoding="utf-8"?>
<p:tagLst xmlns:p="http://schemas.openxmlformats.org/presentationml/2006/main">
  <p:tag name="AS_UNIQUEID" val="319"/>
</p:tagLst>
</file>

<file path=ppt/tags/tag233.xml><?xml version="1.0" encoding="utf-8"?>
<p:tagLst xmlns:p="http://schemas.openxmlformats.org/presentationml/2006/main">
  <p:tag name="AS_UNIQUEID" val="1983"/>
</p:tagLst>
</file>

<file path=ppt/tags/tag234.xml><?xml version="1.0" encoding="utf-8"?>
<p:tagLst xmlns:p="http://schemas.openxmlformats.org/presentationml/2006/main">
  <p:tag name="AS_UNIQUEID" val="324"/>
</p:tagLst>
</file>

<file path=ppt/tags/tag235.xml><?xml version="1.0" encoding="utf-8"?>
<p:tagLst xmlns:p="http://schemas.openxmlformats.org/presentationml/2006/main">
  <p:tag name="AS_UNIQUEID" val="327"/>
</p:tagLst>
</file>

<file path=ppt/tags/tag236.xml><?xml version="1.0" encoding="utf-8"?>
<p:tagLst xmlns:p="http://schemas.openxmlformats.org/presentationml/2006/main">
  <p:tag name="AS_UNIQUEID" val="328"/>
</p:tagLst>
</file>

<file path=ppt/tags/tag237.xml><?xml version="1.0" encoding="utf-8"?>
<p:tagLst xmlns:p="http://schemas.openxmlformats.org/presentationml/2006/main">
  <p:tag name="AS_UNIQUEID" val="329"/>
</p:tagLst>
</file>

<file path=ppt/tags/tag238.xml><?xml version="1.0" encoding="utf-8"?>
<p:tagLst xmlns:p="http://schemas.openxmlformats.org/presentationml/2006/main">
  <p:tag name="AS_UNIQUEID" val="1984"/>
</p:tagLst>
</file>

<file path=ppt/tags/tag239.xml><?xml version="1.0" encoding="utf-8"?>
<p:tagLst xmlns:p="http://schemas.openxmlformats.org/presentationml/2006/main">
  <p:tag name="AS_UNIQUEID" val="314"/>
</p:tagLst>
</file>

<file path=ppt/tags/tag240.xml><?xml version="1.0" encoding="utf-8"?>
<p:tagLst xmlns:p="http://schemas.openxmlformats.org/presentationml/2006/main">
  <p:tag name="AS_UNIQUEID" val="247"/>
  <p:tag name="MH" val="20171120091637"/>
  <p:tag name="MH_LIBRARY" val="GRAPHIC"/>
  <p:tag name="MH_ORDER" val="文本框 4"/>
</p:tagLst>
</file>

<file path=ppt/tags/tag241.xml><?xml version="1.0" encoding="utf-8"?>
<p:tagLst xmlns:p="http://schemas.openxmlformats.org/presentationml/2006/main">
  <p:tag name="AS_UNIQUEID" val="1985"/>
</p:tagLst>
</file>

<file path=ppt/tags/tag242.xml><?xml version="1.0" encoding="utf-8"?>
<p:tagLst xmlns:p="http://schemas.openxmlformats.org/presentationml/2006/main">
  <p:tag name="AS_UNIQUEID" val="331"/>
</p:tagLst>
</file>

<file path=ppt/tags/tag243.xml><?xml version="1.0" encoding="utf-8"?>
<p:tagLst xmlns:p="http://schemas.openxmlformats.org/presentationml/2006/main">
  <p:tag name="AS_UNIQUEID" val="332"/>
</p:tagLst>
</file>

<file path=ppt/tags/tag244.xml><?xml version="1.0" encoding="utf-8"?>
<p:tagLst xmlns:p="http://schemas.openxmlformats.org/presentationml/2006/main">
  <p:tag name="AS_UNIQUEID" val="333"/>
</p:tagLst>
</file>

<file path=ppt/tags/tag245.xml><?xml version="1.0" encoding="utf-8"?>
<p:tagLst xmlns:p="http://schemas.openxmlformats.org/presentationml/2006/main">
  <p:tag name="AS_UNIQUEID" val="1986"/>
</p:tagLst>
</file>

<file path=ppt/tags/tag246.xml><?xml version="1.0" encoding="utf-8"?>
<p:tagLst xmlns:p="http://schemas.openxmlformats.org/presentationml/2006/main">
  <p:tag name="AS_UNIQUEID" val="340"/>
</p:tagLst>
</file>

<file path=ppt/tags/tag247.xml><?xml version="1.0" encoding="utf-8"?>
<p:tagLst xmlns:p="http://schemas.openxmlformats.org/presentationml/2006/main">
  <p:tag name="AS_UNIQUEID" val="341"/>
</p:tagLst>
</file>

<file path=ppt/tags/tag248.xml><?xml version="1.0" encoding="utf-8"?>
<p:tagLst xmlns:p="http://schemas.openxmlformats.org/presentationml/2006/main">
  <p:tag name="AS_UNIQUEID" val="342"/>
</p:tagLst>
</file>

<file path=ppt/tags/tag249.xml><?xml version="1.0" encoding="utf-8"?>
<p:tagLst xmlns:p="http://schemas.openxmlformats.org/presentationml/2006/main">
  <p:tag name="AS_UNIQUEID" val="1987"/>
</p:tagLst>
</file>

<file path=ppt/tags/tag250.xml><?xml version="1.0" encoding="utf-8"?>
<p:tagLst xmlns:p="http://schemas.openxmlformats.org/presentationml/2006/main">
  <p:tag name="AS_UNIQUEID" val="247"/>
  <p:tag name="MH" val="20171120091637"/>
  <p:tag name="MH_LIBRARY" val="GRAPHIC"/>
  <p:tag name="MH_ORDER" val="文本框 4"/>
</p:tagLst>
</file>

<file path=ppt/tags/tag251.xml><?xml version="1.0" encoding="utf-8"?>
<p:tagLst xmlns:p="http://schemas.openxmlformats.org/presentationml/2006/main">
  <p:tag name="AS_UNIQUEID" val="324"/>
</p:tagLst>
</file>

<file path=ppt/tags/tag252.xml><?xml version="1.0" encoding="utf-8"?>
<p:tagLst xmlns:p="http://schemas.openxmlformats.org/presentationml/2006/main">
  <p:tag name="AS_UNIQUEID" val="314"/>
</p:tagLst>
</file>

<file path=ppt/tags/tag253.xml><?xml version="1.0" encoding="utf-8"?>
<p:tagLst xmlns:p="http://schemas.openxmlformats.org/presentationml/2006/main">
  <p:tag name="AS_UNIQUEID" val="1988"/>
</p:tagLst>
</file>

<file path=ppt/tags/tag254.xml><?xml version="1.0" encoding="utf-8"?>
<p:tagLst xmlns:p="http://schemas.openxmlformats.org/presentationml/2006/main">
  <p:tag name="AS_UNIQUEID" val="359"/>
</p:tagLst>
</file>

<file path=ppt/tags/tag255.xml><?xml version="1.0" encoding="utf-8"?>
<p:tagLst xmlns:p="http://schemas.openxmlformats.org/presentationml/2006/main">
  <p:tag name="AS_UNIQUEID" val="360"/>
</p:tagLst>
</file>

<file path=ppt/tags/tag256.xml><?xml version="1.0" encoding="utf-8"?>
<p:tagLst xmlns:p="http://schemas.openxmlformats.org/presentationml/2006/main">
  <p:tag name="AS_UNIQUEID" val="361"/>
</p:tagLst>
</file>

<file path=ppt/tags/tag257.xml><?xml version="1.0" encoding="utf-8"?>
<p:tagLst xmlns:p="http://schemas.openxmlformats.org/presentationml/2006/main">
  <p:tag name="AS_UNIQUEID" val="1989"/>
</p:tagLst>
</file>

<file path=ppt/tags/tag258.xml><?xml version="1.0" encoding="utf-8"?>
<p:tagLst xmlns:p="http://schemas.openxmlformats.org/presentationml/2006/main">
  <p:tag name="AS_UNIQUEID" val="375"/>
</p:tagLst>
</file>

<file path=ppt/tags/tag259.xml><?xml version="1.0" encoding="utf-8"?>
<p:tagLst xmlns:p="http://schemas.openxmlformats.org/presentationml/2006/main">
  <p:tag name="AS_UNIQUEID" val="380"/>
</p:tagLst>
</file>

<file path=ppt/tags/tag260.xml><?xml version="1.0" encoding="utf-8"?>
<p:tagLst xmlns:p="http://schemas.openxmlformats.org/presentationml/2006/main">
  <p:tag name="AS_UNIQUEID" val="381"/>
</p:tagLst>
</file>

<file path=ppt/tags/tag261.xml><?xml version="1.0" encoding="utf-8"?>
<p:tagLst xmlns:p="http://schemas.openxmlformats.org/presentationml/2006/main">
  <p:tag name="AS_UNIQUEID" val="382"/>
</p:tagLst>
</file>

<file path=ppt/tags/tag262.xml><?xml version="1.0" encoding="utf-8"?>
<p:tagLst xmlns:p="http://schemas.openxmlformats.org/presentationml/2006/main">
  <p:tag name="AS_UNIQUEID" val="1990"/>
</p:tagLst>
</file>

<file path=ppt/tags/tag263.xml><?xml version="1.0" encoding="utf-8"?>
<p:tagLst xmlns:p="http://schemas.openxmlformats.org/presentationml/2006/main">
  <p:tag name="AS_UNIQUEID" val="247"/>
  <p:tag name="MH" val="20171120091637"/>
  <p:tag name="MH_LIBRARY" val="GRAPHIC"/>
  <p:tag name="MH_ORDER" val="文本框 4"/>
</p:tagLst>
</file>

<file path=ppt/tags/tag264.xml><?xml version="1.0" encoding="utf-8"?>
<p:tagLst xmlns:p="http://schemas.openxmlformats.org/presentationml/2006/main">
  <p:tag name="AS_UNIQUEID" val="1991"/>
</p:tagLst>
</file>

<file path=ppt/tags/tag265.xml><?xml version="1.0" encoding="utf-8"?>
<p:tagLst xmlns:p="http://schemas.openxmlformats.org/presentationml/2006/main">
  <p:tag name="AS_UNIQUEID" val="396"/>
</p:tagLst>
</file>

<file path=ppt/tags/tag266.xml><?xml version="1.0" encoding="utf-8"?>
<p:tagLst xmlns:p="http://schemas.openxmlformats.org/presentationml/2006/main">
  <p:tag name="AS_UNIQUEID" val="397"/>
</p:tagLst>
</file>

<file path=ppt/tags/tag267.xml><?xml version="1.0" encoding="utf-8"?>
<p:tagLst xmlns:p="http://schemas.openxmlformats.org/presentationml/2006/main">
  <p:tag name="AS_UNIQUEID" val="398"/>
</p:tagLst>
</file>

<file path=ppt/tags/tag268.xml><?xml version="1.0" encoding="utf-8"?>
<p:tagLst xmlns:p="http://schemas.openxmlformats.org/presentationml/2006/main">
  <p:tag name="AS_UNIQUEID" val="1992"/>
</p:tagLst>
</file>

<file path=ppt/tags/tag269.xml><?xml version="1.0" encoding="utf-8"?>
<p:tagLst xmlns:p="http://schemas.openxmlformats.org/presentationml/2006/main">
  <p:tag name="AS_UNIQUEID" val="411"/>
</p:tagLst>
</file>

<file path=ppt/tags/tag270.xml><?xml version="1.0" encoding="utf-8"?>
<p:tagLst xmlns:p="http://schemas.openxmlformats.org/presentationml/2006/main">
  <p:tag name="AS_UNIQUEID" val="412"/>
</p:tagLst>
</file>

<file path=ppt/tags/tag271.xml><?xml version="1.0" encoding="utf-8"?>
<p:tagLst xmlns:p="http://schemas.openxmlformats.org/presentationml/2006/main">
  <p:tag name="AS_UNIQUEID" val="413"/>
</p:tagLst>
</file>

<file path=ppt/tags/tag272.xml><?xml version="1.0" encoding="utf-8"?>
<p:tagLst xmlns:p="http://schemas.openxmlformats.org/presentationml/2006/main">
  <p:tag name="AS_UNIQUEID" val="414"/>
</p:tagLst>
</file>

<file path=ppt/tags/tag273.xml><?xml version="1.0" encoding="utf-8"?>
<p:tagLst xmlns:p="http://schemas.openxmlformats.org/presentationml/2006/main">
  <p:tag name="AS_UNIQUEID" val="415"/>
</p:tagLst>
</file>

<file path=ppt/tags/tag274.xml><?xml version="1.0" encoding="utf-8"?>
<p:tagLst xmlns:p="http://schemas.openxmlformats.org/presentationml/2006/main">
  <p:tag name="AS_UNIQUEID" val="416"/>
</p:tagLst>
</file>

<file path=ppt/tags/tag275.xml><?xml version="1.0" encoding="utf-8"?>
<p:tagLst xmlns:p="http://schemas.openxmlformats.org/presentationml/2006/main">
  <p:tag name="AS_UNIQUEID" val="1993"/>
</p:tagLst>
</file>

<file path=ppt/tags/tag276.xml><?xml version="1.0" encoding="utf-8"?>
<p:tagLst xmlns:p="http://schemas.openxmlformats.org/presentationml/2006/main">
  <p:tag name="AS_UNIQUEID" val="247"/>
  <p:tag name="MH" val="20171120091637"/>
  <p:tag name="MH_LIBRARY" val="GRAPHIC"/>
  <p:tag name="MH_ORDER" val="文本框 4"/>
</p:tagLst>
</file>

<file path=ppt/tags/tag277.xml><?xml version="1.0" encoding="utf-8"?>
<p:tagLst xmlns:p="http://schemas.openxmlformats.org/presentationml/2006/main">
  <p:tag name="AS_UNIQUEID" val="1994"/>
</p:tagLst>
</file>

<file path=ppt/tags/tag278.xml><?xml version="1.0" encoding="utf-8"?>
<p:tagLst xmlns:p="http://schemas.openxmlformats.org/presentationml/2006/main">
  <p:tag name="AS_UNIQUEID" val="418"/>
</p:tagLst>
</file>

<file path=ppt/tags/tag279.xml><?xml version="1.0" encoding="utf-8"?>
<p:tagLst xmlns:p="http://schemas.openxmlformats.org/presentationml/2006/main">
  <p:tag name="AS_UNIQUEID" val="419"/>
</p:tagLst>
</file>

<file path=ppt/tags/tag280.xml><?xml version="1.0" encoding="utf-8"?>
<p:tagLst xmlns:p="http://schemas.openxmlformats.org/presentationml/2006/main">
  <p:tag name="AS_UNIQUEID" val="420"/>
</p:tagLst>
</file>

<file path=ppt/tags/tag281.xml><?xml version="1.0" encoding="utf-8"?>
<p:tagLst xmlns:p="http://schemas.openxmlformats.org/presentationml/2006/main">
  <p:tag name="AS_UNIQUEID" val="1995"/>
</p:tagLst>
</file>

<file path=ppt/tags/tag282.xml><?xml version="1.0" encoding="utf-8"?>
<p:tagLst xmlns:p="http://schemas.openxmlformats.org/presentationml/2006/main">
  <p:tag name="AS_UNIQUEID" val="426"/>
</p:tagLst>
</file>

<file path=ppt/tags/tag283.xml><?xml version="1.0" encoding="utf-8"?>
<p:tagLst xmlns:p="http://schemas.openxmlformats.org/presentationml/2006/main">
  <p:tag name="AS_UNIQUEID" val="427"/>
</p:tagLst>
</file>

<file path=ppt/tags/tag284.xml><?xml version="1.0" encoding="utf-8"?>
<p:tagLst xmlns:p="http://schemas.openxmlformats.org/presentationml/2006/main">
  <p:tag name="AS_UNIQUEID" val="428"/>
</p:tagLst>
</file>

<file path=ppt/tags/tag285.xml><?xml version="1.0" encoding="utf-8"?>
<p:tagLst xmlns:p="http://schemas.openxmlformats.org/presentationml/2006/main">
  <p:tag name="AS_UNIQUEID" val="429"/>
</p:tagLst>
</file>

<file path=ppt/tags/tag286.xml><?xml version="1.0" encoding="utf-8"?>
<p:tagLst xmlns:p="http://schemas.openxmlformats.org/presentationml/2006/main">
  <p:tag name="AS_UNIQUEID" val="430"/>
</p:tagLst>
</file>

<file path=ppt/tags/tag287.xml><?xml version="1.0" encoding="utf-8"?>
<p:tagLst xmlns:p="http://schemas.openxmlformats.org/presentationml/2006/main">
  <p:tag name="AS_UNIQUEID" val="431"/>
</p:tagLst>
</file>

<file path=ppt/tags/tag288.xml><?xml version="1.0" encoding="utf-8"?>
<p:tagLst xmlns:p="http://schemas.openxmlformats.org/presentationml/2006/main">
  <p:tag name="AS_UNIQUEID" val="432"/>
</p:tagLst>
</file>

<file path=ppt/tags/tag289.xml><?xml version="1.0" encoding="utf-8"?>
<p:tagLst xmlns:p="http://schemas.openxmlformats.org/presentationml/2006/main">
  <p:tag name="AS_UNIQUEID" val="433"/>
</p:tagLst>
</file>

<file path=ppt/tags/tag290.xml><?xml version="1.0" encoding="utf-8"?>
<p:tagLst xmlns:p="http://schemas.openxmlformats.org/presentationml/2006/main">
  <p:tag name="AS_UNIQUEID" val="434"/>
</p:tagLst>
</file>

<file path=ppt/tags/tag291.xml><?xml version="1.0" encoding="utf-8"?>
<p:tagLst xmlns:p="http://schemas.openxmlformats.org/presentationml/2006/main">
  <p:tag name="AS_UNIQUEID" val="435"/>
</p:tagLst>
</file>

<file path=ppt/tags/tag292.xml><?xml version="1.0" encoding="utf-8"?>
<p:tagLst xmlns:p="http://schemas.openxmlformats.org/presentationml/2006/main">
  <p:tag name="AS_UNIQUEID" val="436"/>
</p:tagLst>
</file>

<file path=ppt/tags/tag293.xml><?xml version="1.0" encoding="utf-8"?>
<p:tagLst xmlns:p="http://schemas.openxmlformats.org/presentationml/2006/main">
  <p:tag name="AS_UNIQUEID" val="437"/>
</p:tagLst>
</file>

<file path=ppt/tags/tag294.xml><?xml version="1.0" encoding="utf-8"?>
<p:tagLst xmlns:p="http://schemas.openxmlformats.org/presentationml/2006/main">
  <p:tag name="AS_UNIQUEID" val="416"/>
</p:tagLst>
</file>

<file path=ppt/tags/tag295.xml><?xml version="1.0" encoding="utf-8"?>
<p:tagLst xmlns:p="http://schemas.openxmlformats.org/presentationml/2006/main">
  <p:tag name="AS_UNIQUEID" val="1996"/>
</p:tagLst>
</file>

<file path=ppt/tags/tag296.xml><?xml version="1.0" encoding="utf-8"?>
<p:tagLst xmlns:p="http://schemas.openxmlformats.org/presentationml/2006/main">
  <p:tag name="AS_UNIQUEID" val="247"/>
  <p:tag name="MH" val="20171120091637"/>
  <p:tag name="MH_LIBRARY" val="GRAPHIC"/>
  <p:tag name="MH_ORDER" val="文本框 4"/>
</p:tagLst>
</file>

<file path=ppt/tags/tag297.xml><?xml version="1.0" encoding="utf-8"?>
<p:tagLst xmlns:p="http://schemas.openxmlformats.org/presentationml/2006/main">
  <p:tag name="AS_UNIQUEID" val="1997"/>
</p:tagLst>
</file>

<file path=ppt/tags/tag298.xml><?xml version="1.0" encoding="utf-8"?>
<p:tagLst xmlns:p="http://schemas.openxmlformats.org/presentationml/2006/main">
  <p:tag name="AS_UNIQUEID" val="439"/>
</p:tagLst>
</file>

<file path=ppt/tags/tag299.xml><?xml version="1.0" encoding="utf-8"?>
<p:tagLst xmlns:p="http://schemas.openxmlformats.org/presentationml/2006/main">
  <p:tag name="AS_UNIQUEID" val="440"/>
</p:tagLst>
</file>

<file path=ppt/tags/tag300.xml><?xml version="1.0" encoding="utf-8"?>
<p:tagLst xmlns:p="http://schemas.openxmlformats.org/presentationml/2006/main">
  <p:tag name="AS_UNIQUEID" val="441"/>
</p:tagLst>
</file>

<file path=ppt/tags/tag301.xml><?xml version="1.0" encoding="utf-8"?>
<p:tagLst xmlns:p="http://schemas.openxmlformats.org/presentationml/2006/main">
  <p:tag name="AS_UNIQUEID" val="1998"/>
</p:tagLst>
</file>

<file path=ppt/tags/tag302.xml><?xml version="1.0" encoding="utf-8"?>
<p:tagLst xmlns:p="http://schemas.openxmlformats.org/presentationml/2006/main">
  <p:tag name="AS_UNIQUEID" val="447"/>
</p:tagLst>
</file>

<file path=ppt/tags/tag303.xml><?xml version="1.0" encoding="utf-8"?>
<p:tagLst xmlns:p="http://schemas.openxmlformats.org/presentationml/2006/main">
  <p:tag name="AS_UNIQUEID" val="448"/>
</p:tagLst>
</file>

<file path=ppt/tags/tag304.xml><?xml version="1.0" encoding="utf-8"?>
<p:tagLst xmlns:p="http://schemas.openxmlformats.org/presentationml/2006/main">
  <p:tag name="AS_UNIQUEID" val="449"/>
</p:tagLst>
</file>

<file path=ppt/tags/tag305.xml><?xml version="1.0" encoding="utf-8"?>
<p:tagLst xmlns:p="http://schemas.openxmlformats.org/presentationml/2006/main">
  <p:tag name="AS_UNIQUEID" val="450"/>
</p:tagLst>
</file>

<file path=ppt/tags/tag306.xml><?xml version="1.0" encoding="utf-8"?>
<p:tagLst xmlns:p="http://schemas.openxmlformats.org/presentationml/2006/main">
  <p:tag name="AS_UNIQUEID" val="416"/>
</p:tagLst>
</file>

<file path=ppt/tags/tag307.xml><?xml version="1.0" encoding="utf-8"?>
<p:tagLst xmlns:p="http://schemas.openxmlformats.org/presentationml/2006/main">
  <p:tag name="AS_UNIQUEID" val="1999"/>
</p:tagLst>
</file>

<file path=ppt/tags/tag308.xml><?xml version="1.0" encoding="utf-8"?>
<p:tagLst xmlns:p="http://schemas.openxmlformats.org/presentationml/2006/main">
  <p:tag name="AS_UNIQUEID" val="247"/>
  <p:tag name="MH" val="20171120091637"/>
  <p:tag name="MH_LIBRARY" val="GRAPHIC"/>
  <p:tag name="MH_ORDER" val="文本框 4"/>
</p:tagLst>
</file>

<file path=ppt/tags/tag309.xml><?xml version="1.0" encoding="utf-8"?>
<p:tagLst xmlns:p="http://schemas.openxmlformats.org/presentationml/2006/main">
  <p:tag name="AS_UNIQUEID" val="2000"/>
</p:tagLst>
</file>

<file path=ppt/tags/tag310.xml><?xml version="1.0" encoding="utf-8"?>
<p:tagLst xmlns:p="http://schemas.openxmlformats.org/presentationml/2006/main">
  <p:tag name="AS_UNIQUEID" val="452"/>
</p:tagLst>
</file>

<file path=ppt/tags/tag311.xml><?xml version="1.0" encoding="utf-8"?>
<p:tagLst xmlns:p="http://schemas.openxmlformats.org/presentationml/2006/main">
  <p:tag name="AS_UNIQUEID" val="453"/>
</p:tagLst>
</file>

<file path=ppt/tags/tag312.xml><?xml version="1.0" encoding="utf-8"?>
<p:tagLst xmlns:p="http://schemas.openxmlformats.org/presentationml/2006/main">
  <p:tag name="AS_UNIQUEID" val="454"/>
</p:tagLst>
</file>

<file path=ppt/tags/tag313.xml><?xml version="1.0" encoding="utf-8"?>
<p:tagLst xmlns:p="http://schemas.openxmlformats.org/presentationml/2006/main">
  <p:tag name="AS_UNIQUEID" val="2001"/>
</p:tagLst>
</file>

<file path=ppt/tags/tag314.xml><?xml version="1.0" encoding="utf-8"?>
<p:tagLst xmlns:p="http://schemas.openxmlformats.org/presentationml/2006/main">
  <p:tag name="AS_UNIQUEID" val="456"/>
</p:tagLst>
</file>

<file path=ppt/tags/tag315.xml><?xml version="1.0" encoding="utf-8"?>
<p:tagLst xmlns:p="http://schemas.openxmlformats.org/presentationml/2006/main">
  <p:tag name="AS_UNIQUEID" val="461"/>
</p:tagLst>
</file>

<file path=ppt/tags/tag316.xml><?xml version="1.0" encoding="utf-8"?>
<p:tagLst xmlns:p="http://schemas.openxmlformats.org/presentationml/2006/main">
  <p:tag name="AS_UNIQUEID" val="462"/>
</p:tagLst>
</file>

<file path=ppt/tags/tag317.xml><?xml version="1.0" encoding="utf-8"?>
<p:tagLst xmlns:p="http://schemas.openxmlformats.org/presentationml/2006/main">
  <p:tag name="AS_UNIQUEID" val="463"/>
</p:tagLst>
</file>

<file path=ppt/tags/tag318.xml><?xml version="1.0" encoding="utf-8"?>
<p:tagLst xmlns:p="http://schemas.openxmlformats.org/presentationml/2006/main">
  <p:tag name="AS_UNIQUEID" val="416"/>
</p:tagLst>
</file>

<file path=ppt/tags/tag319.xml><?xml version="1.0" encoding="utf-8"?>
<p:tagLst xmlns:p="http://schemas.openxmlformats.org/presentationml/2006/main">
  <p:tag name="AS_UNIQUEID" val="2002"/>
</p:tagLst>
</file>

<file path=ppt/tags/tag320.xml><?xml version="1.0" encoding="utf-8"?>
<p:tagLst xmlns:p="http://schemas.openxmlformats.org/presentationml/2006/main">
  <p:tag name="AS_UNIQUEID" val="247"/>
  <p:tag name="MH" val="20171120091637"/>
  <p:tag name="MH_LIBRARY" val="GRAPHIC"/>
  <p:tag name="MH_ORDER" val="文本框 4"/>
</p:tagLst>
</file>

<file path=ppt/tags/tag321.xml><?xml version="1.0" encoding="utf-8"?>
<p:tagLst xmlns:p="http://schemas.openxmlformats.org/presentationml/2006/main">
  <p:tag name="AS_UNIQUEID" val="2003"/>
</p:tagLst>
</file>

<file path=ppt/tags/tag322.xml><?xml version="1.0" encoding="utf-8"?>
<p:tagLst xmlns:p="http://schemas.openxmlformats.org/presentationml/2006/main">
  <p:tag name="AS_UNIQUEID" val="416"/>
</p:tagLst>
</file>

<file path=ppt/tags/tag323.xml><?xml version="1.0" encoding="utf-8"?>
<p:tagLst xmlns:p="http://schemas.openxmlformats.org/presentationml/2006/main">
  <p:tag name="AS_UNIQUEID" val="2004"/>
</p:tagLst>
</file>

<file path=ppt/tags/tag324.xml><?xml version="1.0" encoding="utf-8"?>
<p:tagLst xmlns:p="http://schemas.openxmlformats.org/presentationml/2006/main">
  <p:tag name="AS_UNIQUEID" val="247"/>
  <p:tag name="MH" val="20171120091637"/>
  <p:tag name="MH_LIBRARY" val="GRAPHIC"/>
  <p:tag name="MH_ORDER" val="文本框 4"/>
</p:tagLst>
</file>

<file path=ppt/tags/tag325.xml><?xml version="1.0" encoding="utf-8"?>
<p:tagLst xmlns:p="http://schemas.openxmlformats.org/presentationml/2006/main">
  <p:tag name="AS_UNIQUEID" val="1803"/>
</p:tagLst>
</file>

<file path=ppt/tags/tag326.xml><?xml version="1.0" encoding="utf-8"?>
<p:tagLst xmlns:p="http://schemas.openxmlformats.org/presentationml/2006/main">
  <p:tag name="AS_UNIQUEID" val="1804"/>
</p:tagLst>
</file>

<file path=ppt/tags/tag327.xml><?xml version="1.0" encoding="utf-8"?>
<p:tagLst xmlns:p="http://schemas.openxmlformats.org/presentationml/2006/main">
  <p:tag name="AS_UNIQUEID" val="2080"/>
</p:tagLst>
</file>

<file path=ppt/tags/tag328.xml><?xml version="1.0" encoding="utf-8"?>
<p:tagLst xmlns:p="http://schemas.openxmlformats.org/presentationml/2006/main">
  <p:tag name="AS_UNIQUEID" val="2081"/>
</p:tagLst>
</file>

<file path=ppt/tags/tag32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房利美">
      <a:dk1>
        <a:srgbClr val="000000"/>
      </a:dk1>
      <a:lt1>
        <a:srgbClr val="FFFFFF"/>
      </a:lt1>
      <a:dk2>
        <a:srgbClr val="768394"/>
      </a:dk2>
      <a:lt2>
        <a:srgbClr val="F0F0F0"/>
      </a:lt2>
      <a:accent1>
        <a:srgbClr val="113C93"/>
      </a:accent1>
      <a:accent2>
        <a:srgbClr val="029AD7"/>
      </a:accent2>
      <a:accent3>
        <a:srgbClr val="0970C6"/>
      </a:accent3>
      <a:accent4>
        <a:srgbClr val="1162C3"/>
      </a:accent4>
      <a:accent5>
        <a:srgbClr val="0F407C"/>
      </a:accent5>
      <a:accent6>
        <a:srgbClr val="005B9B"/>
      </a:accent6>
      <a:hlink>
        <a:srgbClr val="1465C0"/>
      </a:hlink>
      <a:folHlink>
        <a:srgbClr val="BFBFBF"/>
      </a:folHlink>
    </a:clrScheme>
    <a:fontScheme name="字魂152号-机甲超级黑">
      <a:majorFont>
        <a:latin typeface="字魂152号-机甲超级黑"/>
        <a:ea typeface="字魂152号-机甲超级黑"/>
        <a:cs typeface="Arial"/>
      </a:majorFont>
      <a:minorFont>
        <a:latin typeface="字魂152号-机甲超级黑"/>
        <a:ea typeface="字魂152号-机甲超级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18</Slides>
  <Notes>14</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18</vt:i4>
      </vt:variant>
    </vt:vector>
  </HeadingPairs>
  <TitlesOfParts>
    <vt:vector baseType="lpstr" size="34">
      <vt:lpstr>Arial</vt:lpstr>
      <vt:lpstr>Calibri</vt:lpstr>
      <vt:lpstr>字魂152号-机甲超级黑</vt:lpstr>
      <vt:lpstr>Times New Roman</vt:lpstr>
      <vt:lpstr>楷体</vt:lpstr>
      <vt:lpstr>黑体</vt:lpstr>
      <vt:lpstr>华文琥珀</vt:lpstr>
      <vt:lpstr>微软雅黑</vt:lpstr>
      <vt:lpstr>Calibri Light</vt:lpstr>
      <vt:lpstr>宋体</vt:lpstr>
      <vt:lpstr>思源宋体 CN Medium</vt:lpstr>
      <vt:lpstr>Verdana</vt:lpstr>
      <vt:lpstr>Wingdings</vt:lpstr>
      <vt:lpstr>华文新魏</vt:lpstr>
      <vt:lpstr>华文楷体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2024-08-30T23:11:58.184</cp:lastPrinted>
  <dcterms:created xsi:type="dcterms:W3CDTF">2024-08-30T15:11:58Z</dcterms:created>
  <dcterms:modified xsi:type="dcterms:W3CDTF">2024-08-30T15:12:00Z</dcterms:modified>
</cp:coreProperties>
</file>