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1A56F-0E11-4FB3-8749-4DC511788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19F22-795D-4300-9DFB-08F5217CF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A7205-F4D6-4C17-B3EA-1F5FB803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F1FD6-AECF-4E1F-8859-9607A7A46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DCFECF-0831-4917-BE7B-43497EF03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3E670B-71F4-409B-ADBE-CAEC07F40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5C4023-EE89-4112-B415-0007BCAF2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E3166-D4C8-49B7-AB68-C8356D19C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3CB26-485A-4DDA-8D6A-014611A3F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19F26-4E32-4270-BD4E-3AE76BE2F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89E28-2CA1-42FA-A953-3424CD127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30053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现代文学思想与价值观实践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现代文学思想概述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价值观实践的内涵与要求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现代文学思想中的价值观体现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价值观实践在现代文学中的应用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现代文学思想与价值观实践的互动关系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文学作为社会文化的反映和载体，在不同历史时期呈现出不同的思想特征和价值观取向。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现代文学在思想内容和艺术形式上的变革，与当时社会的政治、经济、文化等背景密切相关。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通过对现代文学思想的研究，可以深入了解当时社会的价值观念和文化心态，为当代文学和文化的发展提供借鉴和启示。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不同的文学流派和作品所体现的价值观念可能存在差异，反映了当时社会文化的多元性和复杂性。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通过对文学作品的分析和解读，可以深入挖掘其背后的价值观念和文化内涵。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628" r="1462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文学是价值观的重要载体，通过文学作品可以传递和弘扬特定的价值观念。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文学与价值观的关系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研究现代文学思想对于理解当代文学和文化的发展具有重要意义，可以为文学创作和批评提供理论支撑和实践指导。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通过文献资料的搜集和整理，了解现代文学思想的历史渊源和发展脉络，为深入研究奠定基础。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运用文本细读、比较分析等研究方法，对现代文学作品进行深入的剖析和解读，揭示其思想内涵和价值观念。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现代文学思想概述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现代文学起源于19世纪末20世纪初，受到工业革命、科技进步和社会变革的深刻影响，开始对传统文学观念和形式进行挑战。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起源与初期发展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20世纪中期以后，现代文学进入多元化发展阶段，各种文学流派和思潮涌现，作家们更加注重对内心世界的挖掘和对社会现实的批判。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多元化与实验性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随着全球化的加速和跨文化交流的增多，现代文学逐渐打破地域和民族的限制，呈现出更加开放和多元的格局。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全球化与跨文化交流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现实主义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以客观、真实地描绘现实生活为主要特点，强调对人物性格、社会环境和历史背景的深入剖析。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现代主义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注重表现人的内心世界和主观感受，追求形式上的创新和实验，常常使用象征、隐喻等手法。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后现代主义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强调对现代社会的批判和反思，打破传统叙事方式和结构，追求多元化和不确定性。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主要文学流派与特点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现代文学思想的核心观念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个体主义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现代文学强调个体经验和感受的重要性，认为每个人都有独特的内心世界和生命体验。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自由与反叛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现代文学追求自由和反叛的精神，对传统观念和价值进行挑战和批判。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多元与包容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现代文学倡导多元文化和价值观的包容与共存，尊重不同文化、民族和性别的差异。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价值观实践的内涵与要求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价值观的定义与分类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价值观是基于人的一定的思维感官之上而作出的认知、理解、判断或抉择，也就是人认定事物、辨别是非的一种思维或价值取向。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价值观定义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根据不同的标准，价值观可以分为多种类别，如人生价值观、社会价值观、政治价值观、经济价值观、文化价值观等。每种价值观都有其独特的内涵和适用范围。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价值观分类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6098" r="6098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价值观实践是将价值观理念付诸于实际行动的过程，是检验价值观正确与否的重要途径。通过实践，人们可以不断调整和完善自己的价值观，使其更加符合社会发展和个人成长的需要。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实践原则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价值观实践应遵循一定的原则，如客观性原则、全面性原则、发展性原则等。这些原则有助于保证实践活动的科学性和有效性，避免盲目性和片面性。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价值观实践的意义与原则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价值观实践的具体要求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1508" r="2150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在实践过程中，要始终保持对价值观的坚定信念，不被外界干扰所动摇。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不断创新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要保持创新精神，不断探索新的实践途径和方法，推动价值观实践的不断深入和发展。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勇于实践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要敢于将价值观理念付诸于实际行动，勇于面对实践中的困难和挑战。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善于总结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在实践过程中，要善于总结经验教训，及时调整实践策略和方法。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现代文学思想中的价值观体现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https://d.book118.com/326130053005010045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2024-09-13T16:39:09.373</cp:lastPrinted>
  <dcterms:created xsi:type="dcterms:W3CDTF">2024-09-13T08:39:09Z</dcterms:created>
  <dcterms:modified xsi:type="dcterms:W3CDTF">2024-09-13T08:39:11Z</dcterms:modified>
</cp:coreProperties>
</file>