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105C8-1064-4473-8D53-89DF3917E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26891-1E5C-41E7-BFA9-14028D5A7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39DD1-4F72-4D4F-85D6-1B1E9D877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1D45D-B33B-4278-9B42-53140F2C4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93964E-6546-4E18-934E-CF02968DB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42053F-71C3-4D53-A0B1-803C2C966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4F94D5-A0AA-487F-9C03-8A02C8F14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E08F0-73E2-42A6-B6A5-98863A084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BCD4F-623A-4053-A1C0-CFDD7CACD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A7DC5-978D-4ED8-9807-2249D16A4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46EF8-1229-4762-B534-A791026DB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30111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旅游景区网络宣传平台建设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旅游景区网络宣传平台现状分析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旅游景区网络宣传平台建设规划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内容策划与运营推广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平台特色与创新点展示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合作与共赢：构建良好的生态系统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随着互联网的普及和技术的不断进步，网络宣传已成为旅游景区推广的重要手段。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游客需求的变化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现代游客更加注重个性化、便捷化的旅游体验，网络宣传平台能够满足游客多样化的需求。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旅游景区竞争的加剧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在旅游市场日益竞争激烈的背景下，建设网络宣传平台有助于提高旅游景区的知名度和竞争力。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网络宣传平台有助于展示旅游景区的特色和优势，提升品牌形象和知名度。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促进互动交流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网络宣传平台为游客提供了分享旅游经验和互动交流的平台，有助于增强游客的参与感和忠诚度。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提供便捷服务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网络宣传平台可以为游客提供详细的旅游信息、在线预订和支付等便捷服务，提高游客满意度。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拓展旅游市场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通过网络宣传平台，旅游景区可以突破地域限制，吸引更多潜在游客，拓展旅游市场。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旅游景区网络宣传的意义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旅游景区网络宣传平台现状分析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现有网络宣传平台概述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官方网站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多数旅游景区已建立官方网站，提供景区介绍、门票预订、活动信息等服务。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微博、微信等社交媒体平台已成为旅游景区重要的宣传和推广渠道。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旅游预订平台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携程、去哪儿等旅游预订平台为游客提供了一站式的旅游服务，包括景区门票预订、酒店预订等。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网络视频平台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抖音、快手等网络视频平台上，旅游景区的短视频和直播内容吸引了大量游客关注。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信息更新不及时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部分景区官方网站信息更新缓慢，无法及时反映景区最新动态。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多数景区网络宣传平台缺乏与游客的互动，游客参与感和体验感有待提高。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现有网络宣传平台较少提供个性化服务，无法满足不同游客的多样化需求。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宣传手段单一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部分景区过于依赖某一种或几种网络宣传手段，缺乏多元化的宣传策略。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在收集和使用游客数据时，需要注重数据安全和隐私保护，避免数据泄露和滥用。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根据游客的需求和偏好，提供个性化的旅游服务和推荐。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多元化宣传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探索更多元化的网络宣传手段，如短视频、直播、虚拟现实等，提高宣传效果。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移动化趋势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随着移动互联网的普及，旅游景区网络宣传平台需要更加注重移动端的用户体验。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利用人工智能、大数据等技术，为游客提供更加智能化的旅游服务。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旅游景区网络宣传平台建设规划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促进景区旅游业务发展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通过网络宣传平台提供详细的旅游信息和便捷的预订服务，吸引更多游客前来游览，促进景区旅游业务的持续发展。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实现线上线下互动营销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结合线上宣传和线下活动，打造全方位的互动营销模式，提升游客参与度和黏性。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提升景区知名度和美誉度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通过网络宣传平台，将景区的独特魅力和吸引力充分展现给潜在游客，提高景区的知名度和美誉度。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前端展示层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设计美观、易用的界面，提供景区介绍、旅游攻略、酒店预订、门票购买等功能。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后端管理层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搭建高效、稳定的管理系统，实现内容管理、用户管理、数据分析等功能。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采用高性能数据库和云存储技术，确保数据安全可靠。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交互体验层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引入先进的交互技术，如虚拟现实、增强现实等，提升游客的沉浸感和参与度。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平台架构与功能设计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制定详细的项目计划和实施方案，包括需求分析、设计、开发、测试、上线等阶段，确保项目按时按质完成。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组建专业的项目团队，包括项目经理、产品经理、设计师、开发人员等，确保项目的顺利进行和高质量交付。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选用成熟稳定的开发框架和技术栈，如Spring Boot、React等，确保平台的稳定性和可扩展性。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技术选型与实施方案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内容策划与运营推广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突出景区特色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深入挖掘旅游景区的独特之处，通过文字、图片、视频等多种形式进行展示，吸引游客关注。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游客需求导向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针对不同游客群体的需求，提供个性化的内容推荐和服务，提高游客满意度。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多样化内容形式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运用文章、攻略、游记、短视频等多种内容形式，丰富景区宣传手段，提升游客体验。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内容策划原则与方法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https://d.book118.com/326130111050010044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2024-09-12T14:19:35.129</cp:lastPrinted>
  <dcterms:created xsi:type="dcterms:W3CDTF">2024-09-12T06:19:35Z</dcterms:created>
  <dcterms:modified xsi:type="dcterms:W3CDTF">2024-09-12T06:19:37Z</dcterms:modified>
</cp:coreProperties>
</file>