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F470B-368E-45ED-8897-C86B074FE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0830B-8398-46F7-9A99-C22C1BD0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18C0E-9C50-4E45-B527-FA62F787B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AD70B-8BA1-4644-87A0-B9B60C842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7BA9FA-F809-44D6-90CB-42EA768BF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CACEC2-636C-4309-ACC7-81C8046BF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ED7C3-57D3-4D37-81C8-9A99333B5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82A0E-D246-4DB9-BEC7-7966FD3A4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C5733-7946-40AE-907E-4CF19511D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7E2CE-E69F-451E-9085-F73FD07F4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813E5-57A2-4BAD-8C16-CD9E98172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788" r:id="rId2"/>
    <p:sldLayoutId id="2147490789" r:id="rId3"/>
    <p:sldLayoutId id="2147490790" r:id="rId4"/>
    <p:sldLayoutId id="2147490791" r:id="rId5"/>
    <p:sldLayoutId id="2147490792" r:id="rId6"/>
    <p:sldLayoutId id="2147490793" r:id="rId7"/>
    <p:sldLayoutId id="2147490794" r:id="rId8"/>
    <p:sldLayoutId id="2147490795" r:id="rId9"/>
    <p:sldLayoutId id="2147490796" r:id="rId10"/>
    <p:sldLayoutId id="214749079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22" Type="http://schemas.openxmlformats.org/officeDocument/2006/relationships/tags" Target="../tags/tag134.xml" /><Relationship Id="rId23" Type="http://schemas.openxmlformats.org/officeDocument/2006/relationships/tags" Target="../tags/tag135.xml" /><Relationship Id="rId24" Type="http://schemas.openxmlformats.org/officeDocument/2006/relationships/tags" Target="../tags/tag136.xml" /><Relationship Id="rId25" Type="http://schemas.openxmlformats.org/officeDocument/2006/relationships/tags" Target="../tags/tag137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tags" Target="../tags/tag170.xml" /><Relationship Id="rId23" Type="http://schemas.openxmlformats.org/officeDocument/2006/relationships/tags" Target="../tags/tag171.xml" /><Relationship Id="rId24" Type="http://schemas.openxmlformats.org/officeDocument/2006/relationships/tags" Target="../tags/tag172.xml" /><Relationship Id="rId25" Type="http://schemas.openxmlformats.org/officeDocument/2006/relationships/tags" Target="../tags/tag173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30" Type="http://schemas.openxmlformats.org/officeDocument/2006/relationships/tags" Target="../tags/tag241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3101122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电池Pack电子工程师年度总结及下年规划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工作总结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工作成果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个人成长与收获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下年工作计划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面临的挑战与应对策略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工作总结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完成项目及任务</a:t>
            </a:r>
            <a:endParaRPr lang="zh-CN" altLang="en-US"/>
          </a:p>
        </p:txBody>
      </p:sp>
      <p:sp>
        <p:nvSpPr>
          <p:cNvPr id="1048958" name="对角圆角矩形 52"/>
          <p:cNvSpPr/>
          <p:nvPr>
            <p:custDataLst>
              <p:tags r:id="rId2"/>
            </p:custDataLst>
          </p:nvPr>
        </p:nvSpPr>
        <p:spPr>
          <a:xfrm>
            <a:off x="735337" y="1582497"/>
            <a:ext cx="5131656" cy="124985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53"/>
          <p:cNvSpPr/>
          <p:nvPr>
            <p:custDataLst>
              <p:tags r:id="rId3"/>
            </p:custDataLst>
          </p:nvPr>
        </p:nvSpPr>
        <p:spPr>
          <a:xfrm>
            <a:off x="735337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54"/>
          <p:cNvSpPr/>
          <p:nvPr>
            <p:custDataLst>
              <p:tags r:id="rId4"/>
            </p:custDataLst>
          </p:nvPr>
        </p:nvSpPr>
        <p:spPr>
          <a:xfrm>
            <a:off x="1249290" y="1453525"/>
            <a:ext cx="77383" cy="1289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56"/>
          <p:cNvSpPr txBox="1"/>
          <p:nvPr>
            <p:custDataLst>
              <p:tags r:id="rId5"/>
            </p:custDataLst>
          </p:nvPr>
        </p:nvSpPr>
        <p:spPr>
          <a:xfrm>
            <a:off x="1282822" y="1634730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完成电池Pack设计及优化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9"/>
          <p:cNvSpPr/>
          <p:nvPr>
            <p:custDataLst>
              <p:tags r:id="rId6"/>
            </p:custDataLst>
          </p:nvPr>
        </p:nvSpPr>
        <p:spPr>
          <a:xfrm>
            <a:off x="6318526" y="1582497"/>
            <a:ext cx="5131656" cy="124985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0"/>
          <p:cNvSpPr/>
          <p:nvPr>
            <p:custDataLst>
              <p:tags r:id="rId7"/>
            </p:custDataLst>
          </p:nvPr>
        </p:nvSpPr>
        <p:spPr>
          <a:xfrm>
            <a:off x="6318526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1"/>
          <p:cNvSpPr/>
          <p:nvPr>
            <p:custDataLst>
              <p:tags r:id="rId8"/>
            </p:custDataLst>
          </p:nvPr>
        </p:nvSpPr>
        <p:spPr>
          <a:xfrm>
            <a:off x="6831833" y="1453525"/>
            <a:ext cx="77383" cy="1289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12"/>
          <p:cNvSpPr txBox="1"/>
          <p:nvPr>
            <p:custDataLst>
              <p:tags r:id="rId9"/>
            </p:custDataLst>
          </p:nvPr>
        </p:nvSpPr>
        <p:spPr>
          <a:xfrm>
            <a:off x="6865366" y="1641179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完成电池Pack售后及维护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"/>
          <p:cNvSpPr/>
          <p:nvPr>
            <p:custDataLst>
              <p:tags r:id="rId10"/>
            </p:custDataLst>
          </p:nvPr>
        </p:nvSpPr>
        <p:spPr>
          <a:xfrm>
            <a:off x="735337" y="3281055"/>
            <a:ext cx="5131656" cy="124985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6"/>
          <p:cNvSpPr/>
          <p:nvPr>
            <p:custDataLst>
              <p:tags r:id="rId11"/>
            </p:custDataLst>
          </p:nvPr>
        </p:nvSpPr>
        <p:spPr>
          <a:xfrm>
            <a:off x="735337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7"/>
          <p:cNvSpPr/>
          <p:nvPr>
            <p:custDataLst>
              <p:tags r:id="rId12"/>
            </p:custDataLst>
          </p:nvPr>
        </p:nvSpPr>
        <p:spPr>
          <a:xfrm>
            <a:off x="1249290" y="3152083"/>
            <a:ext cx="77383" cy="1289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8"/>
          <p:cNvSpPr txBox="1"/>
          <p:nvPr>
            <p:custDataLst>
              <p:tags r:id="rId13"/>
            </p:custDataLst>
          </p:nvPr>
        </p:nvSpPr>
        <p:spPr>
          <a:xfrm>
            <a:off x="1282822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完成电池Pack测试及验证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14"/>
          <p:cNvSpPr/>
          <p:nvPr>
            <p:custDataLst>
              <p:tags r:id="rId14"/>
            </p:custDataLst>
          </p:nvPr>
        </p:nvSpPr>
        <p:spPr>
          <a:xfrm>
            <a:off x="6318526" y="3281055"/>
            <a:ext cx="5131656" cy="124985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18"/>
          <p:cNvSpPr/>
          <p:nvPr>
            <p:custDataLst>
              <p:tags r:id="rId15"/>
            </p:custDataLst>
          </p:nvPr>
        </p:nvSpPr>
        <p:spPr>
          <a:xfrm>
            <a:off x="6318526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19"/>
          <p:cNvSpPr/>
          <p:nvPr>
            <p:custDataLst>
              <p:tags r:id="rId16"/>
            </p:custDataLst>
          </p:nvPr>
        </p:nvSpPr>
        <p:spPr>
          <a:xfrm>
            <a:off x="6831833" y="3152083"/>
            <a:ext cx="77383" cy="1289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20"/>
          <p:cNvSpPr txBox="1"/>
          <p:nvPr>
            <p:custDataLst>
              <p:tags r:id="rId17"/>
            </p:custDataLst>
          </p:nvPr>
        </p:nvSpPr>
        <p:spPr>
          <a:xfrm>
            <a:off x="6865366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完成电池Pack技术培训及推广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对角圆角矩形 15"/>
          <p:cNvSpPr/>
          <p:nvPr>
            <p:custDataLst>
              <p:tags r:id="rId18"/>
            </p:custDataLst>
          </p:nvPr>
        </p:nvSpPr>
        <p:spPr>
          <a:xfrm>
            <a:off x="735337" y="4979613"/>
            <a:ext cx="5131656" cy="124985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19"/>
            </p:custDataLst>
          </p:nvPr>
        </p:nvSpPr>
        <p:spPr>
          <a:xfrm>
            <a:off x="735337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20"/>
            </p:custDataLst>
          </p:nvPr>
        </p:nvSpPr>
        <p:spPr>
          <a:xfrm>
            <a:off x="1249290" y="4845483"/>
            <a:ext cx="77383" cy="1289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21"/>
            </p:custDataLst>
          </p:nvPr>
        </p:nvSpPr>
        <p:spPr>
          <a:xfrm>
            <a:off x="1282822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完成电池Pack生产及交付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22"/>
          <p:cNvSpPr/>
          <p:nvPr>
            <p:custDataLst>
              <p:tags r:id="rId22"/>
            </p:custDataLst>
          </p:nvPr>
        </p:nvSpPr>
        <p:spPr>
          <a:xfrm>
            <a:off x="6318526" y="4979613"/>
            <a:ext cx="5131656" cy="124985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23"/>
          <p:cNvSpPr/>
          <p:nvPr>
            <p:custDataLst>
              <p:tags r:id="rId23"/>
            </p:custDataLst>
          </p:nvPr>
        </p:nvSpPr>
        <p:spPr>
          <a:xfrm>
            <a:off x="6318526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24"/>
          <p:cNvSpPr/>
          <p:nvPr>
            <p:custDataLst>
              <p:tags r:id="rId24"/>
            </p:custDataLst>
          </p:nvPr>
        </p:nvSpPr>
        <p:spPr>
          <a:xfrm>
            <a:off x="6831833" y="4845483"/>
            <a:ext cx="77383" cy="1289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25"/>
          <p:cNvSpPr txBox="1"/>
          <p:nvPr>
            <p:custDataLst>
              <p:tags r:id="rId25"/>
            </p:custDataLst>
          </p:nvPr>
        </p:nvSpPr>
        <p:spPr>
          <a:xfrm>
            <a:off x="6865366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完成电池Pack市场调研及分析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9040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电池Pack设计问题：优化设计，提高电池性能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46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生产工艺问题：改进工艺流程，提高生产效率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2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质量控制问题：加强质量管理，确保产品质量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8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客户需求问题：深入了解客户需求，提供个性化解决方案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自我评估与反思</a:t>
            </a:r>
            <a:endParaRPr lang="zh-CN" altLang="en-US"/>
          </a:p>
        </p:txBody>
      </p:sp>
      <p:sp>
        <p:nvSpPr>
          <p:cNvPr id="1049098" name="对角圆角矩形 52"/>
          <p:cNvSpPr/>
          <p:nvPr>
            <p:custDataLst>
              <p:tags r:id="rId2"/>
            </p:custDataLst>
          </p:nvPr>
        </p:nvSpPr>
        <p:spPr>
          <a:xfrm>
            <a:off x="735337" y="1582497"/>
            <a:ext cx="5131656" cy="124985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53"/>
          <p:cNvSpPr/>
          <p:nvPr>
            <p:custDataLst>
              <p:tags r:id="rId3"/>
            </p:custDataLst>
          </p:nvPr>
        </p:nvSpPr>
        <p:spPr>
          <a:xfrm>
            <a:off x="735337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54"/>
          <p:cNvSpPr/>
          <p:nvPr>
            <p:custDataLst>
              <p:tags r:id="rId4"/>
            </p:custDataLst>
          </p:nvPr>
        </p:nvSpPr>
        <p:spPr>
          <a:xfrm>
            <a:off x="1249290" y="1453525"/>
            <a:ext cx="77383" cy="1289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56"/>
          <p:cNvSpPr txBox="1"/>
          <p:nvPr>
            <p:custDataLst>
              <p:tags r:id="rId5"/>
            </p:custDataLst>
          </p:nvPr>
        </p:nvSpPr>
        <p:spPr>
          <a:xfrm>
            <a:off x="1282822" y="1634730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工作态度：积极、认真、负责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对角圆角矩形 9"/>
          <p:cNvSpPr/>
          <p:nvPr>
            <p:custDataLst>
              <p:tags r:id="rId6"/>
            </p:custDataLst>
          </p:nvPr>
        </p:nvSpPr>
        <p:spPr>
          <a:xfrm>
            <a:off x="6318526" y="1582497"/>
            <a:ext cx="5131656" cy="124985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0"/>
          <p:cNvSpPr/>
          <p:nvPr>
            <p:custDataLst>
              <p:tags r:id="rId7"/>
            </p:custDataLst>
          </p:nvPr>
        </p:nvSpPr>
        <p:spPr>
          <a:xfrm>
            <a:off x="6318526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1"/>
          <p:cNvSpPr/>
          <p:nvPr>
            <p:custDataLst>
              <p:tags r:id="rId8"/>
            </p:custDataLst>
          </p:nvPr>
        </p:nvSpPr>
        <p:spPr>
          <a:xfrm>
            <a:off x="6831833" y="1453525"/>
            <a:ext cx="77383" cy="1289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12"/>
          <p:cNvSpPr txBox="1"/>
          <p:nvPr>
            <p:custDataLst>
              <p:tags r:id="rId9"/>
            </p:custDataLst>
          </p:nvPr>
        </p:nvSpPr>
        <p:spPr>
          <a:xfrm>
            <a:off x="6865366" y="1641179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存在问题：缺乏项目管理经验，需要加强学习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"/>
          <p:cNvSpPr/>
          <p:nvPr>
            <p:custDataLst>
              <p:tags r:id="rId10"/>
            </p:custDataLst>
          </p:nvPr>
        </p:nvSpPr>
        <p:spPr>
          <a:xfrm>
            <a:off x="735337" y="3281055"/>
            <a:ext cx="5131656" cy="124985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6"/>
          <p:cNvSpPr/>
          <p:nvPr>
            <p:custDataLst>
              <p:tags r:id="rId11"/>
            </p:custDataLst>
          </p:nvPr>
        </p:nvSpPr>
        <p:spPr>
          <a:xfrm>
            <a:off x="735337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7"/>
          <p:cNvSpPr/>
          <p:nvPr>
            <p:custDataLst>
              <p:tags r:id="rId12"/>
            </p:custDataLst>
          </p:nvPr>
        </p:nvSpPr>
        <p:spPr>
          <a:xfrm>
            <a:off x="1249290" y="3152083"/>
            <a:ext cx="77383" cy="1289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13"/>
            </p:custDataLst>
          </p:nvPr>
        </p:nvSpPr>
        <p:spPr>
          <a:xfrm>
            <a:off x="1282822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专业技能：掌握电池Pack设计、制造、测试等技能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14"/>
          <p:cNvSpPr/>
          <p:nvPr>
            <p:custDataLst>
              <p:tags r:id="rId14"/>
            </p:custDataLst>
          </p:nvPr>
        </p:nvSpPr>
        <p:spPr>
          <a:xfrm>
            <a:off x="6318526" y="3281055"/>
            <a:ext cx="5131656" cy="124985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18"/>
          <p:cNvSpPr/>
          <p:nvPr>
            <p:custDataLst>
              <p:tags r:id="rId15"/>
            </p:custDataLst>
          </p:nvPr>
        </p:nvSpPr>
        <p:spPr>
          <a:xfrm>
            <a:off x="6318526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19"/>
          <p:cNvSpPr/>
          <p:nvPr>
            <p:custDataLst>
              <p:tags r:id="rId16"/>
            </p:custDataLst>
          </p:nvPr>
        </p:nvSpPr>
        <p:spPr>
          <a:xfrm>
            <a:off x="6831833" y="3152083"/>
            <a:ext cx="77383" cy="1289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20"/>
          <p:cNvSpPr txBox="1"/>
          <p:nvPr>
            <p:custDataLst>
              <p:tags r:id="rId17"/>
            </p:custDataLst>
          </p:nvPr>
        </p:nvSpPr>
        <p:spPr>
          <a:xfrm>
            <a:off x="6865366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改进措施：加强项目管理学习，提高工作效率和质量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15"/>
          <p:cNvSpPr/>
          <p:nvPr>
            <p:custDataLst>
              <p:tags r:id="rId18"/>
            </p:custDataLst>
          </p:nvPr>
        </p:nvSpPr>
        <p:spPr>
          <a:xfrm>
            <a:off x="735337" y="4979613"/>
            <a:ext cx="5131656" cy="124985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6"/>
          <p:cNvSpPr/>
          <p:nvPr>
            <p:custDataLst>
              <p:tags r:id="rId19"/>
            </p:custDataLst>
          </p:nvPr>
        </p:nvSpPr>
        <p:spPr>
          <a:xfrm>
            <a:off x="735337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7"/>
          <p:cNvSpPr/>
          <p:nvPr>
            <p:custDataLst>
              <p:tags r:id="rId20"/>
            </p:custDataLst>
          </p:nvPr>
        </p:nvSpPr>
        <p:spPr>
          <a:xfrm>
            <a:off x="1249290" y="4845483"/>
            <a:ext cx="77383" cy="1289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27"/>
          <p:cNvSpPr txBox="1"/>
          <p:nvPr>
            <p:custDataLst>
              <p:tags r:id="rId21"/>
            </p:custDataLst>
          </p:nvPr>
        </p:nvSpPr>
        <p:spPr>
          <a:xfrm>
            <a:off x="1282822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工作成果：完成多个电池Pack项目，取得良好效果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22"/>
          <p:cNvSpPr/>
          <p:nvPr>
            <p:custDataLst>
              <p:tags r:id="rId22"/>
            </p:custDataLst>
          </p:nvPr>
        </p:nvSpPr>
        <p:spPr>
          <a:xfrm>
            <a:off x="6318526" y="4979613"/>
            <a:ext cx="5131656" cy="124985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23"/>
          <p:cNvSpPr/>
          <p:nvPr>
            <p:custDataLst>
              <p:tags r:id="rId23"/>
            </p:custDataLst>
          </p:nvPr>
        </p:nvSpPr>
        <p:spPr>
          <a:xfrm>
            <a:off x="6318526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24"/>
          <p:cNvSpPr/>
          <p:nvPr>
            <p:custDataLst>
              <p:tags r:id="rId24"/>
            </p:custDataLst>
          </p:nvPr>
        </p:nvSpPr>
        <p:spPr>
          <a:xfrm>
            <a:off x="6831833" y="4845483"/>
            <a:ext cx="77383" cy="1289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25"/>
          <p:cNvSpPr txBox="1"/>
          <p:nvPr>
            <p:custDataLst>
              <p:tags r:id="rId25"/>
            </p:custDataLst>
          </p:nvPr>
        </p:nvSpPr>
        <p:spPr>
          <a:xfrm>
            <a:off x="6865366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下年规划：继续提升专业技能，争取更多项目机会，实现个人职业发展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团队合作与沟通</a:t>
            </a:r>
            <a:endParaRPr lang="zh-CN" altLang="en-US"/>
          </a:p>
        </p:txBody>
      </p:sp>
      <p:sp>
        <p:nvSpPr>
          <p:cNvPr id="1049180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团队成员：介绍团队成员的背景、技能和职责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6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团队协作：描述团队合作的方式、方法和效果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2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沟通技巧：分享沟通技巧和经验，如会议、邮件、电话等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8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问题解决：介绍如何解决团队沟通和协作中遇到的问题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工作成果</a:t>
            </a:r>
            <a:endParaRPr lang="zh-CN" altLang="en-US"/>
          </a:p>
        </p:txBody>
      </p:sp>
      <p:sp>
        <p:nvSpPr>
          <p:cNvPr id="104923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产品性能提升</a:t>
            </a:r>
            <a:endParaRPr lang="zh-CN" altLang="en-US"/>
          </a:p>
        </p:txBody>
      </p:sp>
      <p:sp>
        <p:nvSpPr>
          <p:cNvPr id="1049302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电池Pack性能提升：通过优化设计、材料选择和工艺改进，提高了电池Pack的性能和可靠性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电池管理系统（BMS）优化：通过算法优化和硬件升级，提高了电池管理系统的准确性和稳定性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电池Pack测试和验证：通过严格的测试和验证，确保了电池Pack的性能和安全性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客户反馈和改进：根据客户反馈，对产品进行了改进和优化，提高了客户满意度和忠诚度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生产效率优化</a:t>
            </a:r>
            <a:endParaRPr lang="zh-CN" altLang="en-US"/>
          </a:p>
        </p:txBody>
      </p:sp>
      <p:sp>
        <p:nvSpPr>
          <p:cNvPr id="1049360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优化生产流程，提高生产效率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6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引入自动化设备，减少人工操作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72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优化物料管理，减少库存积压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78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加强质量管理，提高产品合格率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技术创新与突破</a:t>
            </a:r>
            <a:endParaRPr lang="zh-CN" altLang="en-US"/>
          </a:p>
        </p:txBody>
      </p:sp>
      <p:sp>
        <p:nvSpPr>
          <p:cNvPr id="104941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2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2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2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2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1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4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研发新型电池Pack技术，提高电池性能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研究电池Pack回收技术，实现可持续发展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开发电池Pack管理系统，提高电池寿命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优化电池Pack设计，降低成本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客户反馈与满意度</a:t>
            </a:r>
            <a:endParaRPr lang="zh-CN" altLang="en-US"/>
          </a:p>
        </p:txBody>
      </p:sp>
      <p:sp>
        <p:nvSpPr>
          <p:cNvPr id="104949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客户建议：希望提高产品性能，降低成本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客户满意度调查结果：90%的客户表示满意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客户反馈：产品性能稳定，质量可靠，售后服务及时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下年规划：根据客户反馈，优化产品设计，提高产品质量，降低成本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个人成长与收获</a:t>
            </a:r>
            <a:endParaRPr lang="zh-CN" altLang="en-US"/>
          </a:p>
        </p:txBody>
      </p:sp>
      <p:sp>
        <p:nvSpPr>
          <p:cNvPr id="104956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专业技能提升</a:t>
            </a:r>
            <a:endParaRPr lang="zh-CN" altLang="en-US"/>
          </a:p>
        </p:txBody>
      </p:sp>
      <p:sp>
        <p:nvSpPr>
          <p:cNvPr id="104962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提高了电池Pack的故障诊断和维修能力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学习了电池Pack的研发和项目管理方法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学习了电池Pack设计、制造和测试的全过程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掌握了电池Pack的电气性能、热性能和安全性能等方面的知识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领导力与团队协作能力提升</a:t>
            </a:r>
            <a:endParaRPr lang="zh-CN" altLang="en-US"/>
          </a:p>
        </p:txBody>
      </p:sp>
      <p:sp>
        <p:nvSpPr>
          <p:cNvPr id="10496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领导力提升：通过参与项目，提高了领导团队的能力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团队协作能力提升：通过与团队成员的沟通和合作，提高了团队协作能力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解决问题能力提升：通过解决项目中遇到的问题，提高了解决问题的能力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沟通能力提升：通过与团队成员和客户的沟通，提高了沟通能力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https://d.book118.com/326131011225010051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电池Pack电子工程师年度总结及下年规划</vt:lpstr>
      <vt:lpstr>目录</vt:lpstr>
      <vt:lpstr>添加章节标题</vt:lpstr>
      <vt:lpstr>工作总结</vt:lpstr>
      <vt:lpstr>完成项目及任务</vt:lpstr>
      <vt:lpstr>遇到的问题及解决方案</vt:lpstr>
      <vt:lpstr>自我评估与反思</vt:lpstr>
      <vt:lpstr>团队合作与沟通</vt:lpstr>
      <vt:lpstr>工作成果</vt:lpstr>
      <vt:lpstr>产品性能提升</vt:lpstr>
      <vt:lpstr>生产效率优化</vt:lpstr>
      <vt:lpstr>技术创新与突破</vt:lpstr>
      <vt:lpstr>客户反馈与满意度</vt:lpstr>
      <vt:lpstr>个人成长与收获</vt:lpstr>
      <vt:lpstr>专业技能提升</vt:lpstr>
      <vt:lpstr>领导力与团队协作能力提升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2024-09-17T22:54:54.213</cp:lastPrinted>
  <dcterms:created xsi:type="dcterms:W3CDTF">2024-09-17T14:54:54Z</dcterms:created>
  <dcterms:modified xsi:type="dcterms:W3CDTF">2024-09-17T14:54:56Z</dcterms:modified>
</cp:coreProperties>
</file>