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3BC26-EFF7-40EC-B2D1-23975BEE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69C29-A32B-4E6A-A252-2215F759D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2ADA9-FA94-4411-85DB-9D48F211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3F09-D519-47C8-9B5F-E314F243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97EA6-CDAB-433D-87EC-49D3882B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42139-51AA-40CC-8980-286073C8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73197-0C51-43B9-ADE3-200459DF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7CED2-0DBC-4D9A-A1F1-114722EF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E653C-1D6B-4B2C-8EF8-798E74F9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3E406-0E3E-4675-BFAF-658F3DE5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0B1D-225B-4C11-87FB-CC040FBA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10232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初中生尊敬长辈演讲稿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尊敬长辈的意义与重要性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尊敬长辈的具体表现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初中生如何尊敬长辈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案例分析：成功尊敬长辈的典范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初中生尊敬长辈的挑战与对策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尊敬长辈的意义与重要性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尊敬长辈是中华民族的传统美德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自古以来，中华民族就倡导尊老爱幼、孝敬父母等美德，尊敬长辈是其中重要的一环。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传承文化基因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尊敬长辈不仅是对个人的要求，更是对民族文化的传承和发扬，有助于培养我们的文化自信心和民族自豪感。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传承中华民族传统美德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79" r="2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8" r="283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859" r="34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尊敬长辈有利于家庭和谐，使家庭成员之间保持亲密、融洽的关系，营造良好的家庭氛围。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尊敬长辈能够让孩子学会感恩和尊重，进而培养良好的亲子关系，促进家庭教育的顺利进行。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培养良好家庭氛围与亲子关系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20" b="146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尊敬长辈是社会文明的重要体现，有助于提高社会整体道德水平，推动社会文明进步。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尊敬长辈有助于维护社会稳定，减少家庭矛盾和社会冲突，为社会的和谐发展提供有力保障。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尊敬长辈的具体表现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366" b="153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5" b="9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礼貌待人，尊重长辈意愿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使用敬语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与长辈交流时，要使用恰当的敬语，如“您”、“请”、“谢谢”等，以表达尊重和敬意。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尊重长辈意愿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当长辈提出要求或建议时，要认真倾听并尊重他们的意愿，即使有时不完全理解或认同，也要保持耐心和尊重。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礼貌待人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在与长辈相处时，要注意自己的言行举止，保持礼貌和谦逊，避免粗鲁或冒犯的行为。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经常主动向长辈问候，询问他们的身体状况、生活起居等，表达关心和关注。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主动问候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与长辈交流时，要认真倾听他们的讲述和想法，给予积极的回应和反馈，让他们感受到被重视和尊重。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当长辈遇到困难或问题时，要尽力提供帮助和支持，为他们排忧解难。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帮助解决问题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关心长辈生活，积极沟通交流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注重培养自己的道德品质、行为习惯等，成为一个有素质、有修养的人，让长辈为自己的成长感到欣慰。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作为学生，要努力学习各门功课，取得优异的成绩，让长辈为自己的学业进步感到骄傲。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展现才华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积极参加各种活动和比赛，展示自己的才华和实力，为长辈争光添彩。同时，也要学会谦虚和低调，避免炫耀和自满。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努力学习，成为长辈的骄傲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初中生如何尊敬长辈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" r="1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自古以来，尊敬长辈就是中华民族的传统美德。我们应该传承这一美德，将其内化为自己的行为准则。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尊敬长辈是中华民族传统美德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长辈们经历过风风雨雨，积累了丰富的人生经验和智慧。我们应该虚心向他们学习，汲取他们的经验和智慧。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长辈的人生经验和智慧值得学习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家庭是社会的基本细胞，尊敬长辈是家庭和谐的重要保障。我们应该树立正确的家庭观念，维护家庭的和谐与幸福。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树立正确的家庭观念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树立正确的价值观和道德观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感恩长辈的养育之恩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长辈们为我们付出了很多，包括生命、时间和金钱等。我们应该感恩他们的养育之恩，珍惜他们的付出。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回报长辈的关爱和期望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长辈们对我们寄予了很高的期望，希望我们能够健康成长、学业有成。我们应该努力回报他们的关爱和期望，做一个有出息的人。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关心长辈的生活和健康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我们应该关心长辈的生活和健康状况，尽可能为他们提供帮助和支持。在长辈需要帮助的时候，我们应该伸出援手，让他们感受到我们的关爱和温暖。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学会感恩和回报长辈的关爱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https://d.book118.com/326131023230010051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2024-09-17T23:07:37.682</cp:lastPrinted>
  <dcterms:created xsi:type="dcterms:W3CDTF">2024-09-17T15:07:37Z</dcterms:created>
  <dcterms:modified xsi:type="dcterms:W3CDTF">2024-09-17T15:07:39Z</dcterms:modified>
</cp:coreProperties>
</file>